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3" r:id="rId2"/>
    <p:sldId id="313" r:id="rId3"/>
    <p:sldId id="326" r:id="rId4"/>
    <p:sldId id="314" r:id="rId5"/>
    <p:sldId id="315" r:id="rId6"/>
    <p:sldId id="316" r:id="rId7"/>
    <p:sldId id="327" r:id="rId8"/>
    <p:sldId id="317" r:id="rId9"/>
    <p:sldId id="318" r:id="rId10"/>
    <p:sldId id="319" r:id="rId11"/>
    <p:sldId id="324" r:id="rId12"/>
    <p:sldId id="320" r:id="rId13"/>
    <p:sldId id="345" r:id="rId14"/>
    <p:sldId id="344" r:id="rId15"/>
    <p:sldId id="346" r:id="rId16"/>
    <p:sldId id="328" r:id="rId17"/>
    <p:sldId id="321" r:id="rId18"/>
    <p:sldId id="322" r:id="rId19"/>
    <p:sldId id="339" r:id="rId20"/>
    <p:sldId id="347" r:id="rId21"/>
    <p:sldId id="34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40" r:id="rId32"/>
    <p:sldId id="341" r:id="rId33"/>
    <p:sldId id="342" r:id="rId34"/>
    <p:sldId id="343" r:id="rId35"/>
    <p:sldId id="349" r:id="rId36"/>
    <p:sldId id="350" r:id="rId37"/>
    <p:sldId id="351" r:id="rId38"/>
    <p:sldId id="352" r:id="rId39"/>
    <p:sldId id="353" r:id="rId40"/>
    <p:sldId id="355" r:id="rId41"/>
    <p:sldId id="354" r:id="rId42"/>
    <p:sldId id="356" r:id="rId43"/>
    <p:sldId id="357" r:id="rId44"/>
    <p:sldId id="358" r:id="rId45"/>
    <p:sldId id="35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45AC4-0F08-4F51-8187-10C2167D9D07}" v="139" dt="2025-11-13T16:00:31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Koelzer" userId="1bf91f00-e620-46c9-94f4-f0a172deda6b" providerId="ADAL" clId="{6DB865B3-687D-4B5D-BA78-E651180E7A11}"/>
    <pc:docChg chg="undo custSel addSld delSld modSld sldOrd">
      <pc:chgData name="Mary Ann Koelzer" userId="1bf91f00-e620-46c9-94f4-f0a172deda6b" providerId="ADAL" clId="{6DB865B3-687D-4B5D-BA78-E651180E7A11}" dt="2025-11-13T16:00:31.361" v="7999" actId="1076"/>
      <pc:docMkLst>
        <pc:docMk/>
      </pc:docMkLst>
      <pc:sldChg chg="modSp mod">
        <pc:chgData name="Mary Ann Koelzer" userId="1bf91f00-e620-46c9-94f4-f0a172deda6b" providerId="ADAL" clId="{6DB865B3-687D-4B5D-BA78-E651180E7A11}" dt="2025-11-12T21:13:24.849" v="21" actId="1076"/>
        <pc:sldMkLst>
          <pc:docMk/>
          <pc:sldMk cId="960174372" sldId="303"/>
        </pc:sldMkLst>
        <pc:spChg chg="mod">
          <ac:chgData name="Mary Ann Koelzer" userId="1bf91f00-e620-46c9-94f4-f0a172deda6b" providerId="ADAL" clId="{6DB865B3-687D-4B5D-BA78-E651180E7A11}" dt="2025-11-12T21:13:24.849" v="21" actId="1076"/>
          <ac:spMkLst>
            <pc:docMk/>
            <pc:sldMk cId="960174372" sldId="303"/>
            <ac:spMk id="18" creationId="{D6FF1F6A-ED62-93CC-A298-0E40F41AA8B6}"/>
          </ac:spMkLst>
        </pc:spChg>
      </pc:sldChg>
      <pc:sldChg chg="addSp delSp modSp mod">
        <pc:chgData name="Mary Ann Koelzer" userId="1bf91f00-e620-46c9-94f4-f0a172deda6b" providerId="ADAL" clId="{6DB865B3-687D-4B5D-BA78-E651180E7A11}" dt="2025-11-13T14:57:37.225" v="5931" actId="27636"/>
        <pc:sldMkLst>
          <pc:docMk/>
          <pc:sldMk cId="356963724" sldId="313"/>
        </pc:sldMkLst>
        <pc:spChg chg="del">
          <ac:chgData name="Mary Ann Koelzer" userId="1bf91f00-e620-46c9-94f4-f0a172deda6b" providerId="ADAL" clId="{6DB865B3-687D-4B5D-BA78-E651180E7A11}" dt="2025-11-12T21:13:39.133" v="25" actId="478"/>
          <ac:spMkLst>
            <pc:docMk/>
            <pc:sldMk cId="356963724" sldId="313"/>
            <ac:spMk id="2" creationId="{9282587E-36B8-788B-5A00-8B85EF9DB072}"/>
          </ac:spMkLst>
        </pc:spChg>
        <pc:spChg chg="del mod">
          <ac:chgData name="Mary Ann Koelzer" userId="1bf91f00-e620-46c9-94f4-f0a172deda6b" providerId="ADAL" clId="{6DB865B3-687D-4B5D-BA78-E651180E7A11}" dt="2025-11-12T21:13:37.093" v="24" actId="478"/>
          <ac:spMkLst>
            <pc:docMk/>
            <pc:sldMk cId="356963724" sldId="313"/>
            <ac:spMk id="3" creationId="{1DC7136A-6119-490A-AE24-81F8D806E656}"/>
          </ac:spMkLst>
        </pc:spChg>
        <pc:spChg chg="add mod">
          <ac:chgData name="Mary Ann Koelzer" userId="1bf91f00-e620-46c9-94f4-f0a172deda6b" providerId="ADAL" clId="{6DB865B3-687D-4B5D-BA78-E651180E7A11}" dt="2025-11-13T14:57:37.225" v="5931" actId="27636"/>
          <ac:spMkLst>
            <pc:docMk/>
            <pc:sldMk cId="356963724" sldId="313"/>
            <ac:spMk id="4" creationId="{33E54B4E-8FC8-F702-DC43-4AA288FA9FE0}"/>
          </ac:spMkLst>
        </pc:spChg>
        <pc:spChg chg="add mod">
          <ac:chgData name="Mary Ann Koelzer" userId="1bf91f00-e620-46c9-94f4-f0a172deda6b" providerId="ADAL" clId="{6DB865B3-687D-4B5D-BA78-E651180E7A11}" dt="2025-11-12T21:14:37.667" v="34"/>
          <ac:spMkLst>
            <pc:docMk/>
            <pc:sldMk cId="356963724" sldId="313"/>
            <ac:spMk id="5" creationId="{D7281BAE-63FE-39ED-3BD3-2FC73B031987}"/>
          </ac:spMkLst>
        </pc:spChg>
      </pc:sldChg>
      <pc:sldChg chg="del">
        <pc:chgData name="Mary Ann Koelzer" userId="1bf91f00-e620-46c9-94f4-f0a172deda6b" providerId="ADAL" clId="{6DB865B3-687D-4B5D-BA78-E651180E7A11}" dt="2025-11-12T21:13:32.714" v="22" actId="47"/>
        <pc:sldMkLst>
          <pc:docMk/>
          <pc:sldMk cId="995338898" sldId="314"/>
        </pc:sldMkLst>
      </pc:sldChg>
      <pc:sldChg chg="addSp delSp modSp add mod">
        <pc:chgData name="Mary Ann Koelzer" userId="1bf91f00-e620-46c9-94f4-f0a172deda6b" providerId="ADAL" clId="{6DB865B3-687D-4B5D-BA78-E651180E7A11}" dt="2025-11-12T21:30:05.121" v="390" actId="14100"/>
        <pc:sldMkLst>
          <pc:docMk/>
          <pc:sldMk cId="1067904578" sldId="314"/>
        </pc:sldMkLst>
        <pc:spChg chg="add mod">
          <ac:chgData name="Mary Ann Koelzer" userId="1bf91f00-e620-46c9-94f4-f0a172deda6b" providerId="ADAL" clId="{6DB865B3-687D-4B5D-BA78-E651180E7A11}" dt="2025-11-12T21:30:05.121" v="390" actId="14100"/>
          <ac:spMkLst>
            <pc:docMk/>
            <pc:sldMk cId="1067904578" sldId="314"/>
            <ac:spMk id="2" creationId="{82AA7334-4F43-8DCB-75EE-EEC222375D75}"/>
          </ac:spMkLst>
        </pc:spChg>
        <pc:spChg chg="del">
          <ac:chgData name="Mary Ann Koelzer" userId="1bf91f00-e620-46c9-94f4-f0a172deda6b" providerId="ADAL" clId="{6DB865B3-687D-4B5D-BA78-E651180E7A11}" dt="2025-11-12T21:15:12.294" v="36" actId="478"/>
          <ac:spMkLst>
            <pc:docMk/>
            <pc:sldMk cId="1067904578" sldId="314"/>
            <ac:spMk id="4" creationId="{F7DCD0E7-4391-5ED2-4938-B61BB80C3383}"/>
          </ac:spMkLst>
        </pc:spChg>
        <pc:spChg chg="mod">
          <ac:chgData name="Mary Ann Koelzer" userId="1bf91f00-e620-46c9-94f4-f0a172deda6b" providerId="ADAL" clId="{6DB865B3-687D-4B5D-BA78-E651180E7A11}" dt="2025-11-12T21:23:25.196" v="185" actId="20577"/>
          <ac:spMkLst>
            <pc:docMk/>
            <pc:sldMk cId="1067904578" sldId="314"/>
            <ac:spMk id="12" creationId="{D21FC159-0D72-2C2B-6C77-C8DD1C605A02}"/>
          </ac:spMkLst>
        </pc:spChg>
      </pc:sldChg>
      <pc:sldChg chg="addSp modSp add mod">
        <pc:chgData name="Mary Ann Koelzer" userId="1bf91f00-e620-46c9-94f4-f0a172deda6b" providerId="ADAL" clId="{6DB865B3-687D-4B5D-BA78-E651180E7A11}" dt="2025-11-12T21:30:09.608" v="391" actId="14100"/>
        <pc:sldMkLst>
          <pc:docMk/>
          <pc:sldMk cId="2127403226" sldId="315"/>
        </pc:sldMkLst>
        <pc:spChg chg="mod">
          <ac:chgData name="Mary Ann Koelzer" userId="1bf91f00-e620-46c9-94f4-f0a172deda6b" providerId="ADAL" clId="{6DB865B3-687D-4B5D-BA78-E651180E7A11}" dt="2025-11-12T21:30:09.608" v="391" actId="14100"/>
          <ac:spMkLst>
            <pc:docMk/>
            <pc:sldMk cId="2127403226" sldId="315"/>
            <ac:spMk id="2" creationId="{A439F66E-48EE-0E94-5569-AF29DA732E13}"/>
          </ac:spMkLst>
        </pc:spChg>
        <pc:spChg chg="mod">
          <ac:chgData name="Mary Ann Koelzer" userId="1bf91f00-e620-46c9-94f4-f0a172deda6b" providerId="ADAL" clId="{6DB865B3-687D-4B5D-BA78-E651180E7A11}" dt="2025-11-12T21:23:32.732" v="215" actId="20577"/>
          <ac:spMkLst>
            <pc:docMk/>
            <pc:sldMk cId="2127403226" sldId="315"/>
            <ac:spMk id="12" creationId="{C77AC866-0A18-402D-995E-71327B42B993}"/>
          </ac:spMkLst>
        </pc:spChg>
        <pc:picChg chg="add mod">
          <ac:chgData name="Mary Ann Koelzer" userId="1bf91f00-e620-46c9-94f4-f0a172deda6b" providerId="ADAL" clId="{6DB865B3-687D-4B5D-BA78-E651180E7A11}" dt="2025-11-12T21:19:51.991" v="135" actId="1076"/>
          <ac:picMkLst>
            <pc:docMk/>
            <pc:sldMk cId="2127403226" sldId="315"/>
            <ac:picMk id="4" creationId="{AE348976-D46F-B229-5A34-89743DEBBDDD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1:30:52.076" v="394" actId="478"/>
        <pc:sldMkLst>
          <pc:docMk/>
          <pc:sldMk cId="4069653869" sldId="316"/>
        </pc:sldMkLst>
        <pc:spChg chg="del">
          <ac:chgData name="Mary Ann Koelzer" userId="1bf91f00-e620-46c9-94f4-f0a172deda6b" providerId="ADAL" clId="{6DB865B3-687D-4B5D-BA78-E651180E7A11}" dt="2025-11-12T21:24:29.346" v="216" actId="478"/>
          <ac:spMkLst>
            <pc:docMk/>
            <pc:sldMk cId="4069653869" sldId="316"/>
            <ac:spMk id="2" creationId="{515915DB-E222-8196-F110-5F0DE8E8A29F}"/>
          </ac:spMkLst>
        </pc:spChg>
        <pc:spChg chg="add mod">
          <ac:chgData name="Mary Ann Koelzer" userId="1bf91f00-e620-46c9-94f4-f0a172deda6b" providerId="ADAL" clId="{6DB865B3-687D-4B5D-BA78-E651180E7A11}" dt="2025-11-12T21:22:26.097" v="145" actId="208"/>
          <ac:spMkLst>
            <pc:docMk/>
            <pc:sldMk cId="4069653869" sldId="316"/>
            <ac:spMk id="6" creationId="{B88CEA2F-95E6-3024-DE19-3F64CE278C1A}"/>
          </ac:spMkLst>
        </pc:spChg>
        <pc:spChg chg="add mod">
          <ac:chgData name="Mary Ann Koelzer" userId="1bf91f00-e620-46c9-94f4-f0a172deda6b" providerId="ADAL" clId="{6DB865B3-687D-4B5D-BA78-E651180E7A11}" dt="2025-11-12T21:22:35.601" v="149" actId="14100"/>
          <ac:spMkLst>
            <pc:docMk/>
            <pc:sldMk cId="4069653869" sldId="316"/>
            <ac:spMk id="7" creationId="{0ADEC67F-CEE4-E3A6-F14F-47D84E6E2999}"/>
          </ac:spMkLst>
        </pc:spChg>
        <pc:spChg chg="add mod">
          <ac:chgData name="Mary Ann Koelzer" userId="1bf91f00-e620-46c9-94f4-f0a172deda6b" providerId="ADAL" clId="{6DB865B3-687D-4B5D-BA78-E651180E7A11}" dt="2025-11-12T21:30:13.822" v="392" actId="14100"/>
          <ac:spMkLst>
            <pc:docMk/>
            <pc:sldMk cId="4069653869" sldId="316"/>
            <ac:spMk id="8" creationId="{749867DF-AEC0-E3F2-C665-FEAFF3CF8E2F}"/>
          </ac:spMkLst>
        </pc:spChg>
        <pc:spChg chg="add del">
          <ac:chgData name="Mary Ann Koelzer" userId="1bf91f00-e620-46c9-94f4-f0a172deda6b" providerId="ADAL" clId="{6DB865B3-687D-4B5D-BA78-E651180E7A11}" dt="2025-11-12T21:30:52.076" v="394" actId="478"/>
          <ac:spMkLst>
            <pc:docMk/>
            <pc:sldMk cId="4069653869" sldId="316"/>
            <ac:spMk id="9" creationId="{1AB81D7B-EAC8-1459-A03F-569AEEF11FBF}"/>
          </ac:spMkLst>
        </pc:spChg>
        <pc:spChg chg="mod">
          <ac:chgData name="Mary Ann Koelzer" userId="1bf91f00-e620-46c9-94f4-f0a172deda6b" providerId="ADAL" clId="{6DB865B3-687D-4B5D-BA78-E651180E7A11}" dt="2025-11-12T21:23:16.767" v="163" actId="20577"/>
          <ac:spMkLst>
            <pc:docMk/>
            <pc:sldMk cId="4069653869" sldId="316"/>
            <ac:spMk id="12" creationId="{7CBEDCDA-7511-7AEA-DE5B-F0FCD5F85E80}"/>
          </ac:spMkLst>
        </pc:spChg>
        <pc:picChg chg="mod">
          <ac:chgData name="Mary Ann Koelzer" userId="1bf91f00-e620-46c9-94f4-f0a172deda6b" providerId="ADAL" clId="{6DB865B3-687D-4B5D-BA78-E651180E7A11}" dt="2025-11-12T21:22:03.044" v="142" actId="1076"/>
          <ac:picMkLst>
            <pc:docMk/>
            <pc:sldMk cId="4069653869" sldId="316"/>
            <ac:picMk id="4" creationId="{986A482C-AB43-8060-0F01-7E73A919AD2C}"/>
          </ac:picMkLst>
        </pc:picChg>
        <pc:picChg chg="add mod">
          <ac:chgData name="Mary Ann Koelzer" userId="1bf91f00-e620-46c9-94f4-f0a172deda6b" providerId="ADAL" clId="{6DB865B3-687D-4B5D-BA78-E651180E7A11}" dt="2025-11-12T21:22:00.328" v="141" actId="208"/>
          <ac:picMkLst>
            <pc:docMk/>
            <pc:sldMk cId="4069653869" sldId="316"/>
            <ac:picMk id="5" creationId="{802021CD-619E-7340-2763-F5365D6EB307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1:33:51.249" v="446" actId="20577"/>
        <pc:sldMkLst>
          <pc:docMk/>
          <pc:sldMk cId="559362190" sldId="317"/>
        </pc:sldMkLst>
        <pc:spChg chg="del">
          <ac:chgData name="Mary Ann Koelzer" userId="1bf91f00-e620-46c9-94f4-f0a172deda6b" providerId="ADAL" clId="{6DB865B3-687D-4B5D-BA78-E651180E7A11}" dt="2025-11-12T21:24:36.989" v="218" actId="478"/>
          <ac:spMkLst>
            <pc:docMk/>
            <pc:sldMk cId="559362190" sldId="317"/>
            <ac:spMk id="2" creationId="{4F50545B-E41B-396F-BD2A-AE9785AB1E50}"/>
          </ac:spMkLst>
        </pc:spChg>
        <pc:spChg chg="add mod">
          <ac:chgData name="Mary Ann Koelzer" userId="1bf91f00-e620-46c9-94f4-f0a172deda6b" providerId="ADAL" clId="{6DB865B3-687D-4B5D-BA78-E651180E7A11}" dt="2025-11-12T21:33:51.249" v="446" actId="20577"/>
          <ac:spMkLst>
            <pc:docMk/>
            <pc:sldMk cId="559362190" sldId="317"/>
            <ac:spMk id="3" creationId="{9A377E5F-6C05-F087-6AAB-037DE9D01FB8}"/>
          </ac:spMkLst>
        </pc:spChg>
        <pc:spChg chg="del">
          <ac:chgData name="Mary Ann Koelzer" userId="1bf91f00-e620-46c9-94f4-f0a172deda6b" providerId="ADAL" clId="{6DB865B3-687D-4B5D-BA78-E651180E7A11}" dt="2025-11-12T21:24:49.564" v="223" actId="478"/>
          <ac:spMkLst>
            <pc:docMk/>
            <pc:sldMk cId="559362190" sldId="317"/>
            <ac:spMk id="6" creationId="{B30C211D-64FD-2E87-46E0-625DB3CA9A6D}"/>
          </ac:spMkLst>
        </pc:spChg>
        <pc:spChg chg="del">
          <ac:chgData name="Mary Ann Koelzer" userId="1bf91f00-e620-46c9-94f4-f0a172deda6b" providerId="ADAL" clId="{6DB865B3-687D-4B5D-BA78-E651180E7A11}" dt="2025-11-12T21:24:51.062" v="224" actId="478"/>
          <ac:spMkLst>
            <pc:docMk/>
            <pc:sldMk cId="559362190" sldId="317"/>
            <ac:spMk id="7" creationId="{3B04C0F6-40EE-33A8-94E8-5C3081AD4D27}"/>
          </ac:spMkLst>
        </pc:spChg>
        <pc:spChg chg="mod">
          <ac:chgData name="Mary Ann Koelzer" userId="1bf91f00-e620-46c9-94f4-f0a172deda6b" providerId="ADAL" clId="{6DB865B3-687D-4B5D-BA78-E651180E7A11}" dt="2025-11-12T21:24:57.881" v="239" actId="20577"/>
          <ac:spMkLst>
            <pc:docMk/>
            <pc:sldMk cId="559362190" sldId="317"/>
            <ac:spMk id="12" creationId="{E49F0BEA-3E12-3015-F547-428DC126D319}"/>
          </ac:spMkLst>
        </pc:spChg>
        <pc:picChg chg="del">
          <ac:chgData name="Mary Ann Koelzer" userId="1bf91f00-e620-46c9-94f4-f0a172deda6b" providerId="ADAL" clId="{6DB865B3-687D-4B5D-BA78-E651180E7A11}" dt="2025-11-12T21:24:46.500" v="222" actId="478"/>
          <ac:picMkLst>
            <pc:docMk/>
            <pc:sldMk cId="559362190" sldId="317"/>
            <ac:picMk id="4" creationId="{5458D2D3-89DE-0724-7C59-2641219B2E8D}"/>
          </ac:picMkLst>
        </pc:picChg>
        <pc:picChg chg="del">
          <ac:chgData name="Mary Ann Koelzer" userId="1bf91f00-e620-46c9-94f4-f0a172deda6b" providerId="ADAL" clId="{6DB865B3-687D-4B5D-BA78-E651180E7A11}" dt="2025-11-12T21:24:45.404" v="221" actId="478"/>
          <ac:picMkLst>
            <pc:docMk/>
            <pc:sldMk cId="559362190" sldId="317"/>
            <ac:picMk id="5" creationId="{8C5096D9-7907-09D0-CC4B-913ECF48970A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4:26:39.196" v="5188" actId="20577"/>
        <pc:sldMkLst>
          <pc:docMk/>
          <pc:sldMk cId="2000739254" sldId="318"/>
        </pc:sldMkLst>
        <pc:spChg chg="del">
          <ac:chgData name="Mary Ann Koelzer" userId="1bf91f00-e620-46c9-94f4-f0a172deda6b" providerId="ADAL" clId="{6DB865B3-687D-4B5D-BA78-E651180E7A11}" dt="2025-11-12T21:33:57.914" v="447" actId="478"/>
          <ac:spMkLst>
            <pc:docMk/>
            <pc:sldMk cId="2000739254" sldId="318"/>
            <ac:spMk id="3" creationId="{0DCF8686-C277-914D-8CCD-A8C2B284BF3C}"/>
          </ac:spMkLst>
        </pc:spChg>
        <pc:spChg chg="add mod">
          <ac:chgData name="Mary Ann Koelzer" userId="1bf91f00-e620-46c9-94f4-f0a172deda6b" providerId="ADAL" clId="{6DB865B3-687D-4B5D-BA78-E651180E7A11}" dt="2025-11-12T21:37:49.804" v="471" actId="1076"/>
          <ac:spMkLst>
            <pc:docMk/>
            <pc:sldMk cId="2000739254" sldId="318"/>
            <ac:spMk id="5" creationId="{5C2164F9-82CC-552B-6C67-E7C2B80E480E}"/>
          </ac:spMkLst>
        </pc:spChg>
        <pc:spChg chg="add mod">
          <ac:chgData name="Mary Ann Koelzer" userId="1bf91f00-e620-46c9-94f4-f0a172deda6b" providerId="ADAL" clId="{6DB865B3-687D-4B5D-BA78-E651180E7A11}" dt="2025-11-12T21:37:49.804" v="471" actId="1076"/>
          <ac:spMkLst>
            <pc:docMk/>
            <pc:sldMk cId="2000739254" sldId="318"/>
            <ac:spMk id="8" creationId="{EBB5ABDF-84AD-EC0E-508C-005867F5AEB7}"/>
          </ac:spMkLst>
        </pc:spChg>
        <pc:spChg chg="add mod">
          <ac:chgData name="Mary Ann Koelzer" userId="1bf91f00-e620-46c9-94f4-f0a172deda6b" providerId="ADAL" clId="{6DB865B3-687D-4B5D-BA78-E651180E7A11}" dt="2025-11-12T21:39:44.899" v="519" actId="13822"/>
          <ac:spMkLst>
            <pc:docMk/>
            <pc:sldMk cId="2000739254" sldId="318"/>
            <ac:spMk id="9" creationId="{A8B0149C-0F3B-C123-D4B1-8B62B17860BE}"/>
          </ac:spMkLst>
        </pc:spChg>
        <pc:spChg chg="add mod">
          <ac:chgData name="Mary Ann Koelzer" userId="1bf91f00-e620-46c9-94f4-f0a172deda6b" providerId="ADAL" clId="{6DB865B3-687D-4B5D-BA78-E651180E7A11}" dt="2025-11-12T21:48:30.165" v="904" actId="1036"/>
          <ac:spMkLst>
            <pc:docMk/>
            <pc:sldMk cId="2000739254" sldId="318"/>
            <ac:spMk id="10" creationId="{38613A05-5954-B881-0EF9-8040383C32E7}"/>
          </ac:spMkLst>
        </pc:spChg>
        <pc:spChg chg="mod">
          <ac:chgData name="Mary Ann Koelzer" userId="1bf91f00-e620-46c9-94f4-f0a172deda6b" providerId="ADAL" clId="{6DB865B3-687D-4B5D-BA78-E651180E7A11}" dt="2025-11-13T14:26:39.196" v="5188" actId="20577"/>
          <ac:spMkLst>
            <pc:docMk/>
            <pc:sldMk cId="2000739254" sldId="318"/>
            <ac:spMk id="12" creationId="{EDE43920-B5D3-D34B-4785-05AC6AABCCFD}"/>
          </ac:spMkLst>
        </pc:spChg>
        <pc:picChg chg="add del mod modCrop">
          <ac:chgData name="Mary Ann Koelzer" userId="1bf91f00-e620-46c9-94f4-f0a172deda6b" providerId="ADAL" clId="{6DB865B3-687D-4B5D-BA78-E651180E7A11}" dt="2025-11-12T21:37:01.121" v="459" actId="478"/>
          <ac:picMkLst>
            <pc:docMk/>
            <pc:sldMk cId="2000739254" sldId="318"/>
            <ac:picMk id="4" creationId="{19C8E9CD-FA59-3476-6612-EF7B218CE549}"/>
          </ac:picMkLst>
        </pc:picChg>
        <pc:picChg chg="add mod ord">
          <ac:chgData name="Mary Ann Koelzer" userId="1bf91f00-e620-46c9-94f4-f0a172deda6b" providerId="ADAL" clId="{6DB865B3-687D-4B5D-BA78-E651180E7A11}" dt="2025-11-12T21:38:27.874" v="483" actId="208"/>
          <ac:picMkLst>
            <pc:docMk/>
            <pc:sldMk cId="2000739254" sldId="318"/>
            <ac:picMk id="7" creationId="{70507AA1-030E-9C48-9712-BFB54D4241C4}"/>
          </ac:picMkLst>
        </pc:picChg>
        <pc:picChg chg="add del mod">
          <ac:chgData name="Mary Ann Koelzer" userId="1bf91f00-e620-46c9-94f4-f0a172deda6b" providerId="ADAL" clId="{6DB865B3-687D-4B5D-BA78-E651180E7A11}" dt="2025-11-12T21:40:41.223" v="542" actId="478"/>
          <ac:picMkLst>
            <pc:docMk/>
            <pc:sldMk cId="2000739254" sldId="318"/>
            <ac:picMk id="13" creationId="{6BF6EA4E-50B4-2EB0-52A1-5A8AA84678DA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4:26:46.582" v="5189"/>
        <pc:sldMkLst>
          <pc:docMk/>
          <pc:sldMk cId="1109920336" sldId="319"/>
        </pc:sldMkLst>
        <pc:spChg chg="add mod">
          <ac:chgData name="Mary Ann Koelzer" userId="1bf91f00-e620-46c9-94f4-f0a172deda6b" providerId="ADAL" clId="{6DB865B3-687D-4B5D-BA78-E651180E7A11}" dt="2025-11-12T21:48:01.574" v="882" actId="1076"/>
          <ac:spMkLst>
            <pc:docMk/>
            <pc:sldMk cId="1109920336" sldId="319"/>
            <ac:spMk id="2" creationId="{8594580C-CB81-CEE8-6578-CBDF302DC1DC}"/>
          </ac:spMkLst>
        </pc:spChg>
        <pc:spChg chg="del">
          <ac:chgData name="Mary Ann Koelzer" userId="1bf91f00-e620-46c9-94f4-f0a172deda6b" providerId="ADAL" clId="{6DB865B3-687D-4B5D-BA78-E651180E7A11}" dt="2025-11-12T21:40:50.013" v="544" actId="478"/>
          <ac:spMkLst>
            <pc:docMk/>
            <pc:sldMk cId="1109920336" sldId="319"/>
            <ac:spMk id="5" creationId="{9D8D8C6C-7B6E-D49F-3526-C03C17D3629F}"/>
          </ac:spMkLst>
        </pc:spChg>
        <pc:spChg chg="mod">
          <ac:chgData name="Mary Ann Koelzer" userId="1bf91f00-e620-46c9-94f4-f0a172deda6b" providerId="ADAL" clId="{6DB865B3-687D-4B5D-BA78-E651180E7A11}" dt="2025-11-13T14:26:46.582" v="5189"/>
          <ac:spMkLst>
            <pc:docMk/>
            <pc:sldMk cId="1109920336" sldId="319"/>
            <ac:spMk id="12" creationId="{759ADA05-D648-60C6-EC63-0EFF303829B3}"/>
          </ac:spMkLst>
        </pc:spChg>
        <pc:picChg chg="del">
          <ac:chgData name="Mary Ann Koelzer" userId="1bf91f00-e620-46c9-94f4-f0a172deda6b" providerId="ADAL" clId="{6DB865B3-687D-4B5D-BA78-E651180E7A11}" dt="2025-11-12T21:40:47.391" v="543" actId="478"/>
          <ac:picMkLst>
            <pc:docMk/>
            <pc:sldMk cId="1109920336" sldId="319"/>
            <ac:picMk id="7" creationId="{A3EB0702-09E0-AD9F-31C8-5D8881ECB62B}"/>
          </ac:picMkLst>
        </pc:picChg>
        <pc:picChg chg="mod">
          <ac:chgData name="Mary Ann Koelzer" userId="1bf91f00-e620-46c9-94f4-f0a172deda6b" providerId="ADAL" clId="{6DB865B3-687D-4B5D-BA78-E651180E7A11}" dt="2025-11-12T21:40:53.504" v="545" actId="1076"/>
          <ac:picMkLst>
            <pc:docMk/>
            <pc:sldMk cId="1109920336" sldId="319"/>
            <ac:picMk id="13" creationId="{056E1411-755E-CE80-2A4D-5A3800AD3D16}"/>
          </ac:picMkLst>
        </pc:picChg>
      </pc:sldChg>
      <pc:sldChg chg="addSp modSp add mod">
        <pc:chgData name="Mary Ann Koelzer" userId="1bf91f00-e620-46c9-94f4-f0a172deda6b" providerId="ADAL" clId="{6DB865B3-687D-4B5D-BA78-E651180E7A11}" dt="2025-11-13T14:26:55.022" v="5191"/>
        <pc:sldMkLst>
          <pc:docMk/>
          <pc:sldMk cId="2130185888" sldId="320"/>
        </pc:sldMkLst>
        <pc:spChg chg="mod">
          <ac:chgData name="Mary Ann Koelzer" userId="1bf91f00-e620-46c9-94f4-f0a172deda6b" providerId="ADAL" clId="{6DB865B3-687D-4B5D-BA78-E651180E7A11}" dt="2025-11-12T21:42:10.419" v="595" actId="6549"/>
          <ac:spMkLst>
            <pc:docMk/>
            <pc:sldMk cId="2130185888" sldId="320"/>
            <ac:spMk id="3" creationId="{504C8097-2D42-560C-C7DF-23927372B671}"/>
          </ac:spMkLst>
        </pc:spChg>
        <pc:spChg chg="add mod">
          <ac:chgData name="Mary Ann Koelzer" userId="1bf91f00-e620-46c9-94f4-f0a172deda6b" providerId="ADAL" clId="{6DB865B3-687D-4B5D-BA78-E651180E7A11}" dt="2025-11-12T21:42:54.503" v="601" actId="14100"/>
          <ac:spMkLst>
            <pc:docMk/>
            <pc:sldMk cId="2130185888" sldId="320"/>
            <ac:spMk id="5" creationId="{4F432263-F5FE-12F9-72F6-BED24A657AD3}"/>
          </ac:spMkLst>
        </pc:spChg>
        <pc:spChg chg="add mod">
          <ac:chgData name="Mary Ann Koelzer" userId="1bf91f00-e620-46c9-94f4-f0a172deda6b" providerId="ADAL" clId="{6DB865B3-687D-4B5D-BA78-E651180E7A11}" dt="2025-11-12T21:49:02.592" v="907"/>
          <ac:spMkLst>
            <pc:docMk/>
            <pc:sldMk cId="2130185888" sldId="320"/>
            <ac:spMk id="6" creationId="{0557910A-7B4F-31E5-66B6-5F19BE22B6C1}"/>
          </ac:spMkLst>
        </pc:spChg>
        <pc:spChg chg="add mod">
          <ac:chgData name="Mary Ann Koelzer" userId="1bf91f00-e620-46c9-94f4-f0a172deda6b" providerId="ADAL" clId="{6DB865B3-687D-4B5D-BA78-E651180E7A11}" dt="2025-11-12T21:49:48.624" v="982" actId="14100"/>
          <ac:spMkLst>
            <pc:docMk/>
            <pc:sldMk cId="2130185888" sldId="320"/>
            <ac:spMk id="7" creationId="{514F40CE-3DE5-DE2C-FDF9-CA3410B4879A}"/>
          </ac:spMkLst>
        </pc:spChg>
        <pc:spChg chg="mod">
          <ac:chgData name="Mary Ann Koelzer" userId="1bf91f00-e620-46c9-94f4-f0a172deda6b" providerId="ADAL" clId="{6DB865B3-687D-4B5D-BA78-E651180E7A11}" dt="2025-11-13T14:26:55.022" v="5191"/>
          <ac:spMkLst>
            <pc:docMk/>
            <pc:sldMk cId="2130185888" sldId="320"/>
            <ac:spMk id="12" creationId="{90B7AB70-8161-D861-F1AC-F09760499E23}"/>
          </ac:spMkLst>
        </pc:spChg>
        <pc:picChg chg="add mod">
          <ac:chgData name="Mary Ann Koelzer" userId="1bf91f00-e620-46c9-94f4-f0a172deda6b" providerId="ADAL" clId="{6DB865B3-687D-4B5D-BA78-E651180E7A11}" dt="2025-11-12T21:42:57.274" v="602" actId="208"/>
          <ac:picMkLst>
            <pc:docMk/>
            <pc:sldMk cId="2130185888" sldId="320"/>
            <ac:picMk id="4" creationId="{B80E62AD-4D76-10AE-418E-75C7F037B9E5}"/>
          </ac:picMkLst>
        </pc:picChg>
      </pc:sldChg>
      <pc:sldChg chg="addSp modSp new mod">
        <pc:chgData name="Mary Ann Koelzer" userId="1bf91f00-e620-46c9-94f4-f0a172deda6b" providerId="ADAL" clId="{6DB865B3-687D-4B5D-BA78-E651180E7A11}" dt="2025-11-12T21:53:02.427" v="1220" actId="1076"/>
        <pc:sldMkLst>
          <pc:docMk/>
          <pc:sldMk cId="2308235160" sldId="321"/>
        </pc:sldMkLst>
        <pc:spChg chg="add mod">
          <ac:chgData name="Mary Ann Koelzer" userId="1bf91f00-e620-46c9-94f4-f0a172deda6b" providerId="ADAL" clId="{6DB865B3-687D-4B5D-BA78-E651180E7A11}" dt="2025-11-12T21:51:09.432" v="1200" actId="403"/>
          <ac:spMkLst>
            <pc:docMk/>
            <pc:sldMk cId="2308235160" sldId="321"/>
            <ac:spMk id="2" creationId="{7D060994-2045-77AF-62FD-CF1AE92744C6}"/>
          </ac:spMkLst>
        </pc:spChg>
        <pc:spChg chg="add mod">
          <ac:chgData name="Mary Ann Koelzer" userId="1bf91f00-e620-46c9-94f4-f0a172deda6b" providerId="ADAL" clId="{6DB865B3-687D-4B5D-BA78-E651180E7A11}" dt="2025-11-12T21:43:45.458" v="645" actId="20577"/>
          <ac:spMkLst>
            <pc:docMk/>
            <pc:sldMk cId="2308235160" sldId="321"/>
            <ac:spMk id="3" creationId="{6E3A210A-AB92-7DB6-FA10-9D52BFCBBD25}"/>
          </ac:spMkLst>
        </pc:spChg>
        <pc:spChg chg="add mod">
          <ac:chgData name="Mary Ann Koelzer" userId="1bf91f00-e620-46c9-94f4-f0a172deda6b" providerId="ADAL" clId="{6DB865B3-687D-4B5D-BA78-E651180E7A11}" dt="2025-11-12T21:52:37.548" v="1216" actId="1076"/>
          <ac:spMkLst>
            <pc:docMk/>
            <pc:sldMk cId="2308235160" sldId="321"/>
            <ac:spMk id="5" creationId="{54C5F36C-7928-F724-FD3B-6B61789FDD6C}"/>
          </ac:spMkLst>
        </pc:spChg>
        <pc:spChg chg="add mod">
          <ac:chgData name="Mary Ann Koelzer" userId="1bf91f00-e620-46c9-94f4-f0a172deda6b" providerId="ADAL" clId="{6DB865B3-687D-4B5D-BA78-E651180E7A11}" dt="2025-11-12T21:53:02.427" v="1220" actId="1076"/>
          <ac:spMkLst>
            <pc:docMk/>
            <pc:sldMk cId="2308235160" sldId="321"/>
            <ac:spMk id="8" creationId="{E8B4594A-0DBF-CB25-9C56-0DC2E9363BC4}"/>
          </ac:spMkLst>
        </pc:spChg>
        <pc:picChg chg="add mod modCrop">
          <ac:chgData name="Mary Ann Koelzer" userId="1bf91f00-e620-46c9-94f4-f0a172deda6b" providerId="ADAL" clId="{6DB865B3-687D-4B5D-BA78-E651180E7A11}" dt="2025-11-12T21:52:33.204" v="1215" actId="1076"/>
          <ac:picMkLst>
            <pc:docMk/>
            <pc:sldMk cId="2308235160" sldId="321"/>
            <ac:picMk id="4" creationId="{C3F601EC-2A25-3BAC-C136-E5FB1B8B8F37}"/>
          </ac:picMkLst>
        </pc:picChg>
        <pc:picChg chg="add mod">
          <ac:chgData name="Mary Ann Koelzer" userId="1bf91f00-e620-46c9-94f4-f0a172deda6b" providerId="ADAL" clId="{6DB865B3-687D-4B5D-BA78-E651180E7A11}" dt="2025-11-12T21:52:42.429" v="1218" actId="208"/>
          <ac:picMkLst>
            <pc:docMk/>
            <pc:sldMk cId="2308235160" sldId="321"/>
            <ac:picMk id="7" creationId="{3750A224-6F18-9C6C-0DE2-8A6F253A7A7E}"/>
          </ac:picMkLst>
        </pc:picChg>
      </pc:sldChg>
      <pc:sldChg chg="addSp modSp add mod">
        <pc:chgData name="Mary Ann Koelzer" userId="1bf91f00-e620-46c9-94f4-f0a172deda6b" providerId="ADAL" clId="{6DB865B3-687D-4B5D-BA78-E651180E7A11}" dt="2025-11-13T14:46:59.380" v="5821" actId="14100"/>
        <pc:sldMkLst>
          <pc:docMk/>
          <pc:sldMk cId="356226628" sldId="322"/>
        </pc:sldMkLst>
        <pc:spChg chg="mod">
          <ac:chgData name="Mary Ann Koelzer" userId="1bf91f00-e620-46c9-94f4-f0a172deda6b" providerId="ADAL" clId="{6DB865B3-687D-4B5D-BA78-E651180E7A11}" dt="2025-11-13T14:46:59.380" v="5821" actId="14100"/>
          <ac:spMkLst>
            <pc:docMk/>
            <pc:sldMk cId="356226628" sldId="322"/>
            <ac:spMk id="2" creationId="{ABB359D3-A284-03DA-8B2E-CBFA68DE95C8}"/>
          </ac:spMkLst>
        </pc:spChg>
        <pc:spChg chg="add mod">
          <ac:chgData name="Mary Ann Koelzer" userId="1bf91f00-e620-46c9-94f4-f0a172deda6b" providerId="ADAL" clId="{6DB865B3-687D-4B5D-BA78-E651180E7A11}" dt="2025-11-12T21:58:12.395" v="1752" actId="1076"/>
          <ac:spMkLst>
            <pc:docMk/>
            <pc:sldMk cId="356226628" sldId="322"/>
            <ac:spMk id="6" creationId="{5084FFC1-49C0-B599-35C9-6DA06598FFD1}"/>
          </ac:spMkLst>
        </pc:spChg>
        <pc:picChg chg="add mod">
          <ac:chgData name="Mary Ann Koelzer" userId="1bf91f00-e620-46c9-94f4-f0a172deda6b" providerId="ADAL" clId="{6DB865B3-687D-4B5D-BA78-E651180E7A11}" dt="2025-11-12T21:58:12.395" v="1752" actId="1076"/>
          <ac:picMkLst>
            <pc:docMk/>
            <pc:sldMk cId="356226628" sldId="322"/>
            <ac:picMk id="5" creationId="{A6F431C3-54AC-18FD-8A5C-5D0AD519729D}"/>
          </ac:picMkLst>
        </pc:picChg>
      </pc:sldChg>
      <pc:sldChg chg="add del">
        <pc:chgData name="Mary Ann Koelzer" userId="1bf91f00-e620-46c9-94f4-f0a172deda6b" providerId="ADAL" clId="{6DB865B3-687D-4B5D-BA78-E651180E7A11}" dt="2025-11-12T21:58:21.766" v="1753" actId="47"/>
        <pc:sldMkLst>
          <pc:docMk/>
          <pc:sldMk cId="3505669827" sldId="323"/>
        </pc:sldMkLst>
      </pc:sldChg>
      <pc:sldChg chg="addSp delSp modSp add mod">
        <pc:chgData name="Mary Ann Koelzer" userId="1bf91f00-e620-46c9-94f4-f0a172deda6b" providerId="ADAL" clId="{6DB865B3-687D-4B5D-BA78-E651180E7A11}" dt="2025-11-13T14:26:50.282" v="5190"/>
        <pc:sldMkLst>
          <pc:docMk/>
          <pc:sldMk cId="836240176" sldId="324"/>
        </pc:sldMkLst>
        <pc:spChg chg="add mod">
          <ac:chgData name="Mary Ann Koelzer" userId="1bf91f00-e620-46c9-94f4-f0a172deda6b" providerId="ADAL" clId="{6DB865B3-687D-4B5D-BA78-E651180E7A11}" dt="2025-11-12T21:49:23.943" v="936" actId="1076"/>
          <ac:spMkLst>
            <pc:docMk/>
            <pc:sldMk cId="836240176" sldId="324"/>
            <ac:spMk id="4" creationId="{E2A68AB5-AB87-B727-86DB-0BD531964437}"/>
          </ac:spMkLst>
        </pc:spChg>
        <pc:spChg chg="mod">
          <ac:chgData name="Mary Ann Koelzer" userId="1bf91f00-e620-46c9-94f4-f0a172deda6b" providerId="ADAL" clId="{6DB865B3-687D-4B5D-BA78-E651180E7A11}" dt="2025-11-12T21:47:29.046" v="880" actId="14100"/>
          <ac:spMkLst>
            <pc:docMk/>
            <pc:sldMk cId="836240176" sldId="324"/>
            <ac:spMk id="8" creationId="{20DCE5CC-42E3-55E6-EA1C-14F8A242F8D4}"/>
          </ac:spMkLst>
        </pc:spChg>
        <pc:spChg chg="del mod">
          <ac:chgData name="Mary Ann Koelzer" userId="1bf91f00-e620-46c9-94f4-f0a172deda6b" providerId="ADAL" clId="{6DB865B3-687D-4B5D-BA78-E651180E7A11}" dt="2025-11-12T21:47:09.600" v="877" actId="478"/>
          <ac:spMkLst>
            <pc:docMk/>
            <pc:sldMk cId="836240176" sldId="324"/>
            <ac:spMk id="9" creationId="{5FA6EA4A-6C97-0FEE-3DD2-094491DD5A06}"/>
          </ac:spMkLst>
        </pc:spChg>
        <pc:spChg chg="del">
          <ac:chgData name="Mary Ann Koelzer" userId="1bf91f00-e620-46c9-94f4-f0a172deda6b" providerId="ADAL" clId="{6DB865B3-687D-4B5D-BA78-E651180E7A11}" dt="2025-11-12T21:47:12.109" v="878" actId="478"/>
          <ac:spMkLst>
            <pc:docMk/>
            <pc:sldMk cId="836240176" sldId="324"/>
            <ac:spMk id="10" creationId="{B826F33C-9E56-1E42-FEDB-0AB759FCCE6D}"/>
          </ac:spMkLst>
        </pc:spChg>
        <pc:spChg chg="mod">
          <ac:chgData name="Mary Ann Koelzer" userId="1bf91f00-e620-46c9-94f4-f0a172deda6b" providerId="ADAL" clId="{6DB865B3-687D-4B5D-BA78-E651180E7A11}" dt="2025-11-13T14:26:50.282" v="5190"/>
          <ac:spMkLst>
            <pc:docMk/>
            <pc:sldMk cId="836240176" sldId="324"/>
            <ac:spMk id="12" creationId="{476AFBAE-7D21-6106-A5B3-5B0E36035F94}"/>
          </ac:spMkLst>
        </pc:spChg>
        <pc:picChg chg="add mod ord">
          <ac:chgData name="Mary Ann Koelzer" userId="1bf91f00-e620-46c9-94f4-f0a172deda6b" providerId="ADAL" clId="{6DB865B3-687D-4B5D-BA78-E651180E7A11}" dt="2025-11-12T21:46:53.396" v="872" actId="208"/>
          <ac:picMkLst>
            <pc:docMk/>
            <pc:sldMk cId="836240176" sldId="324"/>
            <ac:picMk id="3" creationId="{3072C21B-FC4B-2F9E-F8A4-482C64067659}"/>
          </ac:picMkLst>
        </pc:picChg>
        <pc:picChg chg="del">
          <ac:chgData name="Mary Ann Koelzer" userId="1bf91f00-e620-46c9-94f4-f0a172deda6b" providerId="ADAL" clId="{6DB865B3-687D-4B5D-BA78-E651180E7A11}" dt="2025-11-12T21:46:45.310" v="869" actId="478"/>
          <ac:picMkLst>
            <pc:docMk/>
            <pc:sldMk cId="836240176" sldId="324"/>
            <ac:picMk id="13" creationId="{35FBE20E-1DA3-F299-B63E-1CC21DCAD472}"/>
          </ac:picMkLst>
        </pc:picChg>
      </pc:sldChg>
      <pc:sldChg chg="modSp add del mod">
        <pc:chgData name="Mary Ann Koelzer" userId="1bf91f00-e620-46c9-94f4-f0a172deda6b" providerId="ADAL" clId="{6DB865B3-687D-4B5D-BA78-E651180E7A11}" dt="2025-11-12T22:00:50.941" v="1887" actId="47"/>
        <pc:sldMkLst>
          <pc:docMk/>
          <pc:sldMk cId="3278920932" sldId="325"/>
        </pc:sldMkLst>
        <pc:spChg chg="mod">
          <ac:chgData name="Mary Ann Koelzer" userId="1bf91f00-e620-46c9-94f4-f0a172deda6b" providerId="ADAL" clId="{6DB865B3-687D-4B5D-BA78-E651180E7A11}" dt="2025-11-12T21:59:09.271" v="1786" actId="20577"/>
          <ac:spMkLst>
            <pc:docMk/>
            <pc:sldMk cId="3278920932" sldId="325"/>
            <ac:spMk id="3" creationId="{648B9F0E-301E-904A-221B-846892612D55}"/>
          </ac:spMkLst>
        </pc:spChg>
      </pc:sldChg>
      <pc:sldChg chg="delSp modSp add mod">
        <pc:chgData name="Mary Ann Koelzer" userId="1bf91f00-e620-46c9-94f4-f0a172deda6b" providerId="ADAL" clId="{6DB865B3-687D-4B5D-BA78-E651180E7A11}" dt="2025-11-12T22:00:01.222" v="1821" actId="403"/>
        <pc:sldMkLst>
          <pc:docMk/>
          <pc:sldMk cId="2527208521" sldId="326"/>
        </pc:sldMkLst>
        <pc:spChg chg="mod">
          <ac:chgData name="Mary Ann Koelzer" userId="1bf91f00-e620-46c9-94f4-f0a172deda6b" providerId="ADAL" clId="{6DB865B3-687D-4B5D-BA78-E651180E7A11}" dt="2025-11-12T21:59:32.410" v="1792" actId="1076"/>
          <ac:spMkLst>
            <pc:docMk/>
            <pc:sldMk cId="2527208521" sldId="326"/>
            <ac:spMk id="17" creationId="{A18D0095-ADE2-D90D-A4E8-5D2384BDF567}"/>
          </ac:spMkLst>
        </pc:spChg>
        <pc:spChg chg="mod">
          <ac:chgData name="Mary Ann Koelzer" userId="1bf91f00-e620-46c9-94f4-f0a172deda6b" providerId="ADAL" clId="{6DB865B3-687D-4B5D-BA78-E651180E7A11}" dt="2025-11-12T22:00:01.222" v="1821" actId="403"/>
          <ac:spMkLst>
            <pc:docMk/>
            <pc:sldMk cId="2527208521" sldId="326"/>
            <ac:spMk id="18" creationId="{C2FA076A-DDBF-2526-ABDF-865FBC8FA5C4}"/>
          </ac:spMkLst>
        </pc:spChg>
        <pc:spChg chg="del">
          <ac:chgData name="Mary Ann Koelzer" userId="1bf91f00-e620-46c9-94f4-f0a172deda6b" providerId="ADAL" clId="{6DB865B3-687D-4B5D-BA78-E651180E7A11}" dt="2025-11-12T21:59:20.624" v="1788" actId="478"/>
          <ac:spMkLst>
            <pc:docMk/>
            <pc:sldMk cId="2527208521" sldId="326"/>
            <ac:spMk id="21" creationId="{380DD29F-244E-25A7-3415-19BB8EE5DFBE}"/>
          </ac:spMkLst>
        </pc:spChg>
        <pc:spChg chg="del">
          <ac:chgData name="Mary Ann Koelzer" userId="1bf91f00-e620-46c9-94f4-f0a172deda6b" providerId="ADAL" clId="{6DB865B3-687D-4B5D-BA78-E651180E7A11}" dt="2025-11-12T21:59:23.816" v="1790" actId="478"/>
          <ac:spMkLst>
            <pc:docMk/>
            <pc:sldMk cId="2527208521" sldId="326"/>
            <ac:spMk id="22" creationId="{B27E6A79-9AA1-7FE9-7304-08A06EFA7E04}"/>
          </ac:spMkLst>
        </pc:spChg>
        <pc:grpChg chg="mod">
          <ac:chgData name="Mary Ann Koelzer" userId="1bf91f00-e620-46c9-94f4-f0a172deda6b" providerId="ADAL" clId="{6DB865B3-687D-4B5D-BA78-E651180E7A11}" dt="2025-11-12T21:59:57.673" v="1818" actId="1076"/>
          <ac:grpSpMkLst>
            <pc:docMk/>
            <pc:sldMk cId="2527208521" sldId="326"/>
            <ac:grpSpMk id="5" creationId="{C5843796-2457-3853-67DE-B5074353CFE9}"/>
          </ac:grpSpMkLst>
        </pc:grpChg>
        <pc:grpChg chg="del">
          <ac:chgData name="Mary Ann Koelzer" userId="1bf91f00-e620-46c9-94f4-f0a172deda6b" providerId="ADAL" clId="{6DB865B3-687D-4B5D-BA78-E651180E7A11}" dt="2025-11-12T21:59:22.448" v="1789" actId="478"/>
          <ac:grpSpMkLst>
            <pc:docMk/>
            <pc:sldMk cId="2527208521" sldId="326"/>
            <ac:grpSpMk id="23" creationId="{09D59E2D-D2A5-1A49-9DCC-5F6495CBF92E}"/>
          </ac:grpSpMkLst>
        </pc:grpChg>
        <pc:grpChg chg="del">
          <ac:chgData name="Mary Ann Koelzer" userId="1bf91f00-e620-46c9-94f4-f0a172deda6b" providerId="ADAL" clId="{6DB865B3-687D-4B5D-BA78-E651180E7A11}" dt="2025-11-12T21:59:26.062" v="1791" actId="478"/>
          <ac:grpSpMkLst>
            <pc:docMk/>
            <pc:sldMk cId="2527208521" sldId="326"/>
            <ac:grpSpMk id="26" creationId="{B09B3147-0C15-21EA-DCA6-A298811D264E}"/>
          </ac:grpSpMkLst>
        </pc:grpChg>
      </pc:sldChg>
      <pc:sldChg chg="modSp add mod">
        <pc:chgData name="Mary Ann Koelzer" userId="1bf91f00-e620-46c9-94f4-f0a172deda6b" providerId="ADAL" clId="{6DB865B3-687D-4B5D-BA78-E651180E7A11}" dt="2025-11-12T22:00:13.232" v="1839" actId="20577"/>
        <pc:sldMkLst>
          <pc:docMk/>
          <pc:sldMk cId="3856926448" sldId="327"/>
        </pc:sldMkLst>
        <pc:spChg chg="mod">
          <ac:chgData name="Mary Ann Koelzer" userId="1bf91f00-e620-46c9-94f4-f0a172deda6b" providerId="ADAL" clId="{6DB865B3-687D-4B5D-BA78-E651180E7A11}" dt="2025-11-12T22:00:13.232" v="1839" actId="20577"/>
          <ac:spMkLst>
            <pc:docMk/>
            <pc:sldMk cId="3856926448" sldId="327"/>
            <ac:spMk id="18" creationId="{D9BF14CA-D8FD-7C75-328D-27702F9AF9FD}"/>
          </ac:spMkLst>
        </pc:spChg>
      </pc:sldChg>
      <pc:sldChg chg="modSp add mod">
        <pc:chgData name="Mary Ann Koelzer" userId="1bf91f00-e620-46c9-94f4-f0a172deda6b" providerId="ADAL" clId="{6DB865B3-687D-4B5D-BA78-E651180E7A11}" dt="2025-11-12T22:00:42.735" v="1886" actId="20577"/>
        <pc:sldMkLst>
          <pc:docMk/>
          <pc:sldMk cId="822578048" sldId="328"/>
        </pc:sldMkLst>
        <pc:spChg chg="mod">
          <ac:chgData name="Mary Ann Koelzer" userId="1bf91f00-e620-46c9-94f4-f0a172deda6b" providerId="ADAL" clId="{6DB865B3-687D-4B5D-BA78-E651180E7A11}" dt="2025-11-12T22:00:42.735" v="1886" actId="20577"/>
          <ac:spMkLst>
            <pc:docMk/>
            <pc:sldMk cId="822578048" sldId="328"/>
            <ac:spMk id="18" creationId="{1B85FCF2-12C1-FB8E-7CD3-959EF0F2D488}"/>
          </ac:spMkLst>
        </pc:spChg>
      </pc:sldChg>
      <pc:sldChg chg="modSp add mod">
        <pc:chgData name="Mary Ann Koelzer" userId="1bf91f00-e620-46c9-94f4-f0a172deda6b" providerId="ADAL" clId="{6DB865B3-687D-4B5D-BA78-E651180E7A11}" dt="2025-11-12T22:01:09.512" v="1938" actId="20577"/>
        <pc:sldMkLst>
          <pc:docMk/>
          <pc:sldMk cId="1264793341" sldId="329"/>
        </pc:sldMkLst>
        <pc:spChg chg="mod">
          <ac:chgData name="Mary Ann Koelzer" userId="1bf91f00-e620-46c9-94f4-f0a172deda6b" providerId="ADAL" clId="{6DB865B3-687D-4B5D-BA78-E651180E7A11}" dt="2025-11-12T22:01:09.512" v="1938" actId="20577"/>
          <ac:spMkLst>
            <pc:docMk/>
            <pc:sldMk cId="1264793341" sldId="329"/>
            <ac:spMk id="18" creationId="{374006CF-0919-F160-0471-74845C76BACD}"/>
          </ac:spMkLst>
        </pc:spChg>
      </pc:sldChg>
      <pc:sldChg chg="addSp delSp modSp add mod">
        <pc:chgData name="Mary Ann Koelzer" userId="1bf91f00-e620-46c9-94f4-f0a172deda6b" providerId="ADAL" clId="{6DB865B3-687D-4B5D-BA78-E651180E7A11}" dt="2025-11-12T22:51:31.509" v="2883" actId="14100"/>
        <pc:sldMkLst>
          <pc:docMk/>
          <pc:sldMk cId="855160400" sldId="330"/>
        </pc:sldMkLst>
        <pc:spChg chg="del">
          <ac:chgData name="Mary Ann Koelzer" userId="1bf91f00-e620-46c9-94f4-f0a172deda6b" providerId="ADAL" clId="{6DB865B3-687D-4B5D-BA78-E651180E7A11}" dt="2025-11-12T22:14:24.480" v="2029" actId="478"/>
          <ac:spMkLst>
            <pc:docMk/>
            <pc:sldMk cId="855160400" sldId="330"/>
            <ac:spMk id="2" creationId="{195F33AA-B253-401F-14D7-122EDB78CEC9}"/>
          </ac:spMkLst>
        </pc:spChg>
        <pc:spChg chg="mod">
          <ac:chgData name="Mary Ann Koelzer" userId="1bf91f00-e620-46c9-94f4-f0a172deda6b" providerId="ADAL" clId="{6DB865B3-687D-4B5D-BA78-E651180E7A11}" dt="2025-11-12T22:14:17.741" v="2028" actId="20577"/>
          <ac:spMkLst>
            <pc:docMk/>
            <pc:sldMk cId="855160400" sldId="330"/>
            <ac:spMk id="3" creationId="{A166E4D2-E3C8-401C-8B23-D1C5BB68B8B9}"/>
          </ac:spMkLst>
        </pc:spChg>
        <pc:spChg chg="add mod">
          <ac:chgData name="Mary Ann Koelzer" userId="1bf91f00-e620-46c9-94f4-f0a172deda6b" providerId="ADAL" clId="{6DB865B3-687D-4B5D-BA78-E651180E7A11}" dt="2025-11-12T22:51:31.509" v="2883" actId="14100"/>
          <ac:spMkLst>
            <pc:docMk/>
            <pc:sldMk cId="855160400" sldId="330"/>
            <ac:spMk id="4" creationId="{B9389577-CE86-15FD-5931-2ABE1157D10D}"/>
          </ac:spMkLst>
        </pc:spChg>
        <pc:spChg chg="del">
          <ac:chgData name="Mary Ann Koelzer" userId="1bf91f00-e620-46c9-94f4-f0a172deda6b" providerId="ADAL" clId="{6DB865B3-687D-4B5D-BA78-E651180E7A11}" dt="2025-11-12T22:14:30.610" v="2031" actId="478"/>
          <ac:spMkLst>
            <pc:docMk/>
            <pc:sldMk cId="855160400" sldId="330"/>
            <ac:spMk id="6" creationId="{0781C67E-10FE-05D1-F53B-7DB9687730B7}"/>
          </ac:spMkLst>
        </pc:spChg>
        <pc:spChg chg="add mod">
          <ac:chgData name="Mary Ann Koelzer" userId="1bf91f00-e620-46c9-94f4-f0a172deda6b" providerId="ADAL" clId="{6DB865B3-687D-4B5D-BA78-E651180E7A11}" dt="2025-11-12T22:16:07.375" v="2046" actId="14100"/>
          <ac:spMkLst>
            <pc:docMk/>
            <pc:sldMk cId="855160400" sldId="330"/>
            <ac:spMk id="10" creationId="{2FA42E06-0D60-EF6E-2EA7-0999C942AF17}"/>
          </ac:spMkLst>
        </pc:spChg>
        <pc:picChg chg="del">
          <ac:chgData name="Mary Ann Koelzer" userId="1bf91f00-e620-46c9-94f4-f0a172deda6b" providerId="ADAL" clId="{6DB865B3-687D-4B5D-BA78-E651180E7A11}" dt="2025-11-12T22:14:30.610" v="2031" actId="478"/>
          <ac:picMkLst>
            <pc:docMk/>
            <pc:sldMk cId="855160400" sldId="330"/>
            <ac:picMk id="5" creationId="{F1F38718-7BB7-DBDB-E297-CA6280F64172}"/>
          </ac:picMkLst>
        </pc:picChg>
        <pc:picChg chg="add mod">
          <ac:chgData name="Mary Ann Koelzer" userId="1bf91f00-e620-46c9-94f4-f0a172deda6b" providerId="ADAL" clId="{6DB865B3-687D-4B5D-BA78-E651180E7A11}" dt="2025-11-12T22:15:49.706" v="2043" actId="1076"/>
          <ac:picMkLst>
            <pc:docMk/>
            <pc:sldMk cId="855160400" sldId="330"/>
            <ac:picMk id="7" creationId="{8AE3556A-2236-D90F-F7E2-04602EECDB9F}"/>
          </ac:picMkLst>
        </pc:picChg>
        <pc:picChg chg="add mod">
          <ac:chgData name="Mary Ann Koelzer" userId="1bf91f00-e620-46c9-94f4-f0a172deda6b" providerId="ADAL" clId="{6DB865B3-687D-4B5D-BA78-E651180E7A11}" dt="2025-11-12T22:15:39.427" v="2038" actId="1076"/>
          <ac:picMkLst>
            <pc:docMk/>
            <pc:sldMk cId="855160400" sldId="330"/>
            <ac:picMk id="9" creationId="{EB1A3DFF-48D4-93CC-5526-4761CCCACC22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2:18:03.740" v="2064" actId="1076"/>
        <pc:sldMkLst>
          <pc:docMk/>
          <pc:sldMk cId="2710409211" sldId="331"/>
        </pc:sldMkLst>
        <pc:picChg chg="add mod">
          <ac:chgData name="Mary Ann Koelzer" userId="1bf91f00-e620-46c9-94f4-f0a172deda6b" providerId="ADAL" clId="{6DB865B3-687D-4B5D-BA78-E651180E7A11}" dt="2025-11-12T22:18:02.290" v="2063" actId="1076"/>
          <ac:picMkLst>
            <pc:docMk/>
            <pc:sldMk cId="2710409211" sldId="331"/>
            <ac:picMk id="5" creationId="{1D0B307B-065E-85FE-2C3D-5245E8335A1E}"/>
          </ac:picMkLst>
        </pc:picChg>
        <pc:picChg chg="del">
          <ac:chgData name="Mary Ann Koelzer" userId="1bf91f00-e620-46c9-94f4-f0a172deda6b" providerId="ADAL" clId="{6DB865B3-687D-4B5D-BA78-E651180E7A11}" dt="2025-11-12T22:16:46.603" v="2048" actId="478"/>
          <ac:picMkLst>
            <pc:docMk/>
            <pc:sldMk cId="2710409211" sldId="331"/>
            <ac:picMk id="7" creationId="{37E0066B-0E6E-B655-97EB-EA35B999A826}"/>
          </ac:picMkLst>
        </pc:picChg>
        <pc:picChg chg="add mod">
          <ac:chgData name="Mary Ann Koelzer" userId="1bf91f00-e620-46c9-94f4-f0a172deda6b" providerId="ADAL" clId="{6DB865B3-687D-4B5D-BA78-E651180E7A11}" dt="2025-11-12T22:18:03.740" v="2064" actId="1076"/>
          <ac:picMkLst>
            <pc:docMk/>
            <pc:sldMk cId="2710409211" sldId="331"/>
            <ac:picMk id="8" creationId="{44DD598A-C64B-E4E5-58E6-9CE84370D4E8}"/>
          </ac:picMkLst>
        </pc:picChg>
        <pc:picChg chg="del">
          <ac:chgData name="Mary Ann Koelzer" userId="1bf91f00-e620-46c9-94f4-f0a172deda6b" providerId="ADAL" clId="{6DB865B3-687D-4B5D-BA78-E651180E7A11}" dt="2025-11-12T22:16:48.595" v="2049" actId="478"/>
          <ac:picMkLst>
            <pc:docMk/>
            <pc:sldMk cId="2710409211" sldId="331"/>
            <ac:picMk id="9" creationId="{369BA7F3-C524-AF72-BAE7-388D478EE849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2:20:12.083" v="2329" actId="1076"/>
        <pc:sldMkLst>
          <pc:docMk/>
          <pc:sldMk cId="2668620133" sldId="332"/>
        </pc:sldMkLst>
        <pc:spChg chg="mod">
          <ac:chgData name="Mary Ann Koelzer" userId="1bf91f00-e620-46c9-94f4-f0a172deda6b" providerId="ADAL" clId="{6DB865B3-687D-4B5D-BA78-E651180E7A11}" dt="2025-11-12T22:20:03.751" v="2328" actId="20577"/>
          <ac:spMkLst>
            <pc:docMk/>
            <pc:sldMk cId="2668620133" sldId="332"/>
            <ac:spMk id="4" creationId="{8A7BC04B-8689-4EB2-108B-4BAE6CBE4566}"/>
          </ac:spMkLst>
        </pc:spChg>
        <pc:spChg chg="del">
          <ac:chgData name="Mary Ann Koelzer" userId="1bf91f00-e620-46c9-94f4-f0a172deda6b" providerId="ADAL" clId="{6DB865B3-687D-4B5D-BA78-E651180E7A11}" dt="2025-11-12T22:18:11.446" v="2068" actId="478"/>
          <ac:spMkLst>
            <pc:docMk/>
            <pc:sldMk cId="2668620133" sldId="332"/>
            <ac:spMk id="10" creationId="{E8EAA377-377B-92A6-263C-20CA8E85D1E4}"/>
          </ac:spMkLst>
        </pc:spChg>
        <pc:picChg chg="del">
          <ac:chgData name="Mary Ann Koelzer" userId="1bf91f00-e620-46c9-94f4-f0a172deda6b" providerId="ADAL" clId="{6DB865B3-687D-4B5D-BA78-E651180E7A11}" dt="2025-11-12T22:18:09.510" v="2066" actId="478"/>
          <ac:picMkLst>
            <pc:docMk/>
            <pc:sldMk cId="2668620133" sldId="332"/>
            <ac:picMk id="5" creationId="{76E9941C-149A-B083-7AA3-5299943F8F57}"/>
          </ac:picMkLst>
        </pc:picChg>
        <pc:picChg chg="add mod">
          <ac:chgData name="Mary Ann Koelzer" userId="1bf91f00-e620-46c9-94f4-f0a172deda6b" providerId="ADAL" clId="{6DB865B3-687D-4B5D-BA78-E651180E7A11}" dt="2025-11-12T22:20:12.083" v="2329" actId="1076"/>
          <ac:picMkLst>
            <pc:docMk/>
            <pc:sldMk cId="2668620133" sldId="332"/>
            <ac:picMk id="6" creationId="{8B3ECF3A-6323-1749-06C2-D56EBFA649A5}"/>
          </ac:picMkLst>
        </pc:picChg>
        <pc:picChg chg="del">
          <ac:chgData name="Mary Ann Koelzer" userId="1bf91f00-e620-46c9-94f4-f0a172deda6b" providerId="ADAL" clId="{6DB865B3-687D-4B5D-BA78-E651180E7A11}" dt="2025-11-12T22:18:10.138" v="2067" actId="478"/>
          <ac:picMkLst>
            <pc:docMk/>
            <pc:sldMk cId="2668620133" sldId="332"/>
            <ac:picMk id="8" creationId="{5175D195-5CA1-7759-DA00-10A6123F434D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2:52:33.120" v="2908" actId="1076"/>
        <pc:sldMkLst>
          <pc:docMk/>
          <pc:sldMk cId="300817395" sldId="333"/>
        </pc:sldMkLst>
        <pc:spChg chg="mod">
          <ac:chgData name="Mary Ann Koelzer" userId="1bf91f00-e620-46c9-94f4-f0a172deda6b" providerId="ADAL" clId="{6DB865B3-687D-4B5D-BA78-E651180E7A11}" dt="2025-11-12T22:52:26.528" v="2907" actId="20577"/>
          <ac:spMkLst>
            <pc:docMk/>
            <pc:sldMk cId="300817395" sldId="333"/>
            <ac:spMk id="4" creationId="{C28ED62D-93E0-0FFF-BD2A-3946558505A1}"/>
          </ac:spMkLst>
        </pc:spChg>
        <pc:spChg chg="add mod">
          <ac:chgData name="Mary Ann Koelzer" userId="1bf91f00-e620-46c9-94f4-f0a172deda6b" providerId="ADAL" clId="{6DB865B3-687D-4B5D-BA78-E651180E7A11}" dt="2025-11-12T22:52:33.120" v="2908" actId="1076"/>
          <ac:spMkLst>
            <pc:docMk/>
            <pc:sldMk cId="300817395" sldId="333"/>
            <ac:spMk id="5" creationId="{42EBFD9E-F8EE-B360-208C-6E7A9F1879FB}"/>
          </ac:spMkLst>
        </pc:spChg>
        <pc:picChg chg="add mod">
          <ac:chgData name="Mary Ann Koelzer" userId="1bf91f00-e620-46c9-94f4-f0a172deda6b" providerId="ADAL" clId="{6DB865B3-687D-4B5D-BA78-E651180E7A11}" dt="2025-11-12T22:52:33.120" v="2908" actId="1076"/>
          <ac:picMkLst>
            <pc:docMk/>
            <pc:sldMk cId="300817395" sldId="333"/>
            <ac:picMk id="2" creationId="{E1357EED-B994-4B5A-C8D7-D6C8EBA97D74}"/>
          </ac:picMkLst>
        </pc:picChg>
        <pc:picChg chg="del">
          <ac:chgData name="Mary Ann Koelzer" userId="1bf91f00-e620-46c9-94f4-f0a172deda6b" providerId="ADAL" clId="{6DB865B3-687D-4B5D-BA78-E651180E7A11}" dt="2025-11-12T22:21:15.795" v="2548" actId="478"/>
          <ac:picMkLst>
            <pc:docMk/>
            <pc:sldMk cId="300817395" sldId="333"/>
            <ac:picMk id="6" creationId="{F988B096-A772-A7D9-C37A-9FA970F3FD87}"/>
          </ac:picMkLst>
        </pc:picChg>
      </pc:sldChg>
      <pc:sldChg chg="modSp add mod">
        <pc:chgData name="Mary Ann Koelzer" userId="1bf91f00-e620-46c9-94f4-f0a172deda6b" providerId="ADAL" clId="{6DB865B3-687D-4B5D-BA78-E651180E7A11}" dt="2025-11-12T22:57:31.610" v="2922" actId="20577"/>
        <pc:sldMkLst>
          <pc:docMk/>
          <pc:sldMk cId="1085596046" sldId="334"/>
        </pc:sldMkLst>
        <pc:spChg chg="mod">
          <ac:chgData name="Mary Ann Koelzer" userId="1bf91f00-e620-46c9-94f4-f0a172deda6b" providerId="ADAL" clId="{6DB865B3-687D-4B5D-BA78-E651180E7A11}" dt="2025-11-12T22:57:31.610" v="2922" actId="20577"/>
          <ac:spMkLst>
            <pc:docMk/>
            <pc:sldMk cId="1085596046" sldId="334"/>
            <ac:spMk id="18" creationId="{49C209A5-D5DB-42FF-FA26-6C846971AF98}"/>
          </ac:spMkLst>
        </pc:spChg>
      </pc:sldChg>
      <pc:sldChg chg="addSp delSp modSp add mod ord">
        <pc:chgData name="Mary Ann Koelzer" userId="1bf91f00-e620-46c9-94f4-f0a172deda6b" providerId="ADAL" clId="{6DB865B3-687D-4B5D-BA78-E651180E7A11}" dt="2025-11-12T23:05:13.624" v="3470" actId="20577"/>
        <pc:sldMkLst>
          <pc:docMk/>
          <pc:sldMk cId="2088391638" sldId="335"/>
        </pc:sldMkLst>
        <pc:spChg chg="mod">
          <ac:chgData name="Mary Ann Koelzer" userId="1bf91f00-e620-46c9-94f4-f0a172deda6b" providerId="ADAL" clId="{6DB865B3-687D-4B5D-BA78-E651180E7A11}" dt="2025-11-12T22:57:53.725" v="2938" actId="20577"/>
          <ac:spMkLst>
            <pc:docMk/>
            <pc:sldMk cId="2088391638" sldId="335"/>
            <ac:spMk id="3" creationId="{0F94EDCE-6427-1036-4389-167500059C6E}"/>
          </ac:spMkLst>
        </pc:spChg>
        <pc:spChg chg="mod">
          <ac:chgData name="Mary Ann Koelzer" userId="1bf91f00-e620-46c9-94f4-f0a172deda6b" providerId="ADAL" clId="{6DB865B3-687D-4B5D-BA78-E651180E7A11}" dt="2025-11-12T23:05:13.624" v="3470" actId="20577"/>
          <ac:spMkLst>
            <pc:docMk/>
            <pc:sldMk cId="2088391638" sldId="335"/>
            <ac:spMk id="4" creationId="{665FEEF2-2735-3A4B-0C6B-CFD8A839940D}"/>
          </ac:spMkLst>
        </pc:spChg>
        <pc:spChg chg="del">
          <ac:chgData name="Mary Ann Koelzer" userId="1bf91f00-e620-46c9-94f4-f0a172deda6b" providerId="ADAL" clId="{6DB865B3-687D-4B5D-BA78-E651180E7A11}" dt="2025-11-12T22:57:57.636" v="2940" actId="478"/>
          <ac:spMkLst>
            <pc:docMk/>
            <pc:sldMk cId="2088391638" sldId="335"/>
            <ac:spMk id="5" creationId="{CA9EA486-FEE0-BEE2-BC2E-3A9AB6098205}"/>
          </ac:spMkLst>
        </pc:spChg>
        <pc:spChg chg="add mod">
          <ac:chgData name="Mary Ann Koelzer" userId="1bf91f00-e620-46c9-94f4-f0a172deda6b" providerId="ADAL" clId="{6DB865B3-687D-4B5D-BA78-E651180E7A11}" dt="2025-11-12T22:58:00.712" v="2942"/>
          <ac:spMkLst>
            <pc:docMk/>
            <pc:sldMk cId="2088391638" sldId="335"/>
            <ac:spMk id="6" creationId="{909CC242-BF8E-8715-A072-A1BB99FED299}"/>
          </ac:spMkLst>
        </pc:spChg>
        <pc:spChg chg="add mod">
          <ac:chgData name="Mary Ann Koelzer" userId="1bf91f00-e620-46c9-94f4-f0a172deda6b" providerId="ADAL" clId="{6DB865B3-687D-4B5D-BA78-E651180E7A11}" dt="2025-11-12T23:02:48.945" v="3444" actId="1076"/>
          <ac:spMkLst>
            <pc:docMk/>
            <pc:sldMk cId="2088391638" sldId="335"/>
            <ac:spMk id="11" creationId="{53B003B4-E3F0-F414-15D9-69BB42DAE9FC}"/>
          </ac:spMkLst>
        </pc:spChg>
        <pc:spChg chg="add mod">
          <ac:chgData name="Mary Ann Koelzer" userId="1bf91f00-e620-46c9-94f4-f0a172deda6b" providerId="ADAL" clId="{6DB865B3-687D-4B5D-BA78-E651180E7A11}" dt="2025-11-12T23:02:48.945" v="3444" actId="1076"/>
          <ac:spMkLst>
            <pc:docMk/>
            <pc:sldMk cId="2088391638" sldId="335"/>
            <ac:spMk id="12" creationId="{43E1A618-2CF1-5328-477A-A78E389746A4}"/>
          </ac:spMkLst>
        </pc:spChg>
        <pc:picChg chg="del">
          <ac:chgData name="Mary Ann Koelzer" userId="1bf91f00-e620-46c9-94f4-f0a172deda6b" providerId="ADAL" clId="{6DB865B3-687D-4B5D-BA78-E651180E7A11}" dt="2025-11-12T22:57:55.597" v="2939" actId="478"/>
          <ac:picMkLst>
            <pc:docMk/>
            <pc:sldMk cId="2088391638" sldId="335"/>
            <ac:picMk id="2" creationId="{72C6F679-55BB-CCE3-462A-7891754875E4}"/>
          </ac:picMkLst>
        </pc:picChg>
        <pc:picChg chg="add del mod">
          <ac:chgData name="Mary Ann Koelzer" userId="1bf91f00-e620-46c9-94f4-f0a172deda6b" providerId="ADAL" clId="{6DB865B3-687D-4B5D-BA78-E651180E7A11}" dt="2025-11-12T23:01:21.064" v="3299" actId="478"/>
          <ac:picMkLst>
            <pc:docMk/>
            <pc:sldMk cId="2088391638" sldId="335"/>
            <ac:picMk id="8" creationId="{EDEE857D-6699-4707-6392-9EED4E50A123}"/>
          </ac:picMkLst>
        </pc:picChg>
        <pc:picChg chg="add mod">
          <ac:chgData name="Mary Ann Koelzer" userId="1bf91f00-e620-46c9-94f4-f0a172deda6b" providerId="ADAL" clId="{6DB865B3-687D-4B5D-BA78-E651180E7A11}" dt="2025-11-12T23:02:48.945" v="3444" actId="1076"/>
          <ac:picMkLst>
            <pc:docMk/>
            <pc:sldMk cId="2088391638" sldId="335"/>
            <ac:picMk id="10" creationId="{30BE06A6-85FC-A554-D7C8-3879BCCF837B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3:07:36.467" v="3931" actId="20577"/>
        <pc:sldMkLst>
          <pc:docMk/>
          <pc:sldMk cId="1495627015" sldId="336"/>
        </pc:sldMkLst>
        <pc:spChg chg="mod">
          <ac:chgData name="Mary Ann Koelzer" userId="1bf91f00-e620-46c9-94f4-f0a172deda6b" providerId="ADAL" clId="{6DB865B3-687D-4B5D-BA78-E651180E7A11}" dt="2025-11-12T23:05:03.731" v="3462" actId="20577"/>
          <ac:spMkLst>
            <pc:docMk/>
            <pc:sldMk cId="1495627015" sldId="336"/>
            <ac:spMk id="4" creationId="{3DD12CFE-507B-F890-BDF5-FD68ABEC7C42}"/>
          </ac:spMkLst>
        </pc:spChg>
        <pc:spChg chg="add mod">
          <ac:chgData name="Mary Ann Koelzer" userId="1bf91f00-e620-46c9-94f4-f0a172deda6b" providerId="ADAL" clId="{6DB865B3-687D-4B5D-BA78-E651180E7A11}" dt="2025-11-12T23:07:36.467" v="3931" actId="20577"/>
          <ac:spMkLst>
            <pc:docMk/>
            <pc:sldMk cId="1495627015" sldId="336"/>
            <ac:spMk id="6" creationId="{B4CC10B1-AD45-289B-9267-5DC0BCDB7AA5}"/>
          </ac:spMkLst>
        </pc:spChg>
        <pc:spChg chg="del">
          <ac:chgData name="Mary Ann Koelzer" userId="1bf91f00-e620-46c9-94f4-f0a172deda6b" providerId="ADAL" clId="{6DB865B3-687D-4B5D-BA78-E651180E7A11}" dt="2025-11-12T23:04:46.412" v="3446" actId="478"/>
          <ac:spMkLst>
            <pc:docMk/>
            <pc:sldMk cId="1495627015" sldId="336"/>
            <ac:spMk id="11" creationId="{AE3FF93E-A780-EA1E-48AE-22CFE4CE8D61}"/>
          </ac:spMkLst>
        </pc:spChg>
        <pc:spChg chg="del">
          <ac:chgData name="Mary Ann Koelzer" userId="1bf91f00-e620-46c9-94f4-f0a172deda6b" providerId="ADAL" clId="{6DB865B3-687D-4B5D-BA78-E651180E7A11}" dt="2025-11-12T23:04:46.412" v="3446" actId="478"/>
          <ac:spMkLst>
            <pc:docMk/>
            <pc:sldMk cId="1495627015" sldId="336"/>
            <ac:spMk id="12" creationId="{337338DA-44C6-2C4F-F047-8D1AF077D681}"/>
          </ac:spMkLst>
        </pc:spChg>
        <pc:picChg chg="add mod">
          <ac:chgData name="Mary Ann Koelzer" userId="1bf91f00-e620-46c9-94f4-f0a172deda6b" providerId="ADAL" clId="{6DB865B3-687D-4B5D-BA78-E651180E7A11}" dt="2025-11-12T23:05:20.560" v="3471" actId="1076"/>
          <ac:picMkLst>
            <pc:docMk/>
            <pc:sldMk cId="1495627015" sldId="336"/>
            <ac:picMk id="5" creationId="{024C69B1-8F20-1B44-F5EA-9B3AE2F8F496}"/>
          </ac:picMkLst>
        </pc:picChg>
        <pc:picChg chg="del">
          <ac:chgData name="Mary Ann Koelzer" userId="1bf91f00-e620-46c9-94f4-f0a172deda6b" providerId="ADAL" clId="{6DB865B3-687D-4B5D-BA78-E651180E7A11}" dt="2025-11-12T23:04:46.412" v="3446" actId="478"/>
          <ac:picMkLst>
            <pc:docMk/>
            <pc:sldMk cId="1495627015" sldId="336"/>
            <ac:picMk id="10" creationId="{C4DE4D3B-B02B-7850-4A84-10CEE28EA36F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2T23:13:03.484" v="4233" actId="313"/>
        <pc:sldMkLst>
          <pc:docMk/>
          <pc:sldMk cId="1103127790" sldId="337"/>
        </pc:sldMkLst>
        <pc:spChg chg="mod">
          <ac:chgData name="Mary Ann Koelzer" userId="1bf91f00-e620-46c9-94f4-f0a172deda6b" providerId="ADAL" clId="{6DB865B3-687D-4B5D-BA78-E651180E7A11}" dt="2025-11-12T23:13:03.484" v="4233" actId="313"/>
          <ac:spMkLst>
            <pc:docMk/>
            <pc:sldMk cId="1103127790" sldId="337"/>
            <ac:spMk id="4" creationId="{235E68BB-7724-FC8B-266E-99A36947057B}"/>
          </ac:spMkLst>
        </pc:spChg>
        <pc:spChg chg="del">
          <ac:chgData name="Mary Ann Koelzer" userId="1bf91f00-e620-46c9-94f4-f0a172deda6b" providerId="ADAL" clId="{6DB865B3-687D-4B5D-BA78-E651180E7A11}" dt="2025-11-12T23:08:13.395" v="3953" actId="478"/>
          <ac:spMkLst>
            <pc:docMk/>
            <pc:sldMk cId="1103127790" sldId="337"/>
            <ac:spMk id="6" creationId="{8DB4CF46-B7BD-5048-E296-3364913EAC87}"/>
          </ac:spMkLst>
        </pc:spChg>
        <pc:spChg chg="add mod">
          <ac:chgData name="Mary Ann Koelzer" userId="1bf91f00-e620-46c9-94f4-f0a172deda6b" providerId="ADAL" clId="{6DB865B3-687D-4B5D-BA78-E651180E7A11}" dt="2025-11-12T23:11:08.823" v="3975" actId="1076"/>
          <ac:spMkLst>
            <pc:docMk/>
            <pc:sldMk cId="1103127790" sldId="337"/>
            <ac:spMk id="8" creationId="{31E1708F-B51C-F419-D212-DFBCBE0F069A}"/>
          </ac:spMkLst>
        </pc:spChg>
        <pc:spChg chg="add mod">
          <ac:chgData name="Mary Ann Koelzer" userId="1bf91f00-e620-46c9-94f4-f0a172deda6b" providerId="ADAL" clId="{6DB865B3-687D-4B5D-BA78-E651180E7A11}" dt="2025-11-12T23:11:08.823" v="3975" actId="1076"/>
          <ac:spMkLst>
            <pc:docMk/>
            <pc:sldMk cId="1103127790" sldId="337"/>
            <ac:spMk id="9" creationId="{D3719B3B-95EE-DC38-2D1C-A9394A2BA24C}"/>
          </ac:spMkLst>
        </pc:spChg>
        <pc:picChg chg="del">
          <ac:chgData name="Mary Ann Koelzer" userId="1bf91f00-e620-46c9-94f4-f0a172deda6b" providerId="ADAL" clId="{6DB865B3-687D-4B5D-BA78-E651180E7A11}" dt="2025-11-12T23:08:09.876" v="3952" actId="478"/>
          <ac:picMkLst>
            <pc:docMk/>
            <pc:sldMk cId="1103127790" sldId="337"/>
            <ac:picMk id="5" creationId="{ED706C82-06C1-87C2-CA48-F2A4D2041285}"/>
          </ac:picMkLst>
        </pc:picChg>
        <pc:picChg chg="add mod">
          <ac:chgData name="Mary Ann Koelzer" userId="1bf91f00-e620-46c9-94f4-f0a172deda6b" providerId="ADAL" clId="{6DB865B3-687D-4B5D-BA78-E651180E7A11}" dt="2025-11-12T23:11:08.823" v="3975" actId="1076"/>
          <ac:picMkLst>
            <pc:docMk/>
            <pc:sldMk cId="1103127790" sldId="337"/>
            <ac:picMk id="7" creationId="{850F8988-1EF3-3C71-13D7-34B507C186EA}"/>
          </ac:picMkLst>
        </pc:picChg>
        <pc:picChg chg="add mod">
          <ac:chgData name="Mary Ann Koelzer" userId="1bf91f00-e620-46c9-94f4-f0a172deda6b" providerId="ADAL" clId="{6DB865B3-687D-4B5D-BA78-E651180E7A11}" dt="2025-11-12T23:11:12.599" v="3976" actId="1076"/>
          <ac:picMkLst>
            <pc:docMk/>
            <pc:sldMk cId="1103127790" sldId="337"/>
            <ac:picMk id="11" creationId="{6118A08A-E615-1504-5447-F1A6EB2619A4}"/>
          </ac:picMkLst>
        </pc:picChg>
        <pc:picChg chg="add mod modCrop">
          <ac:chgData name="Mary Ann Koelzer" userId="1bf91f00-e620-46c9-94f4-f0a172deda6b" providerId="ADAL" clId="{6DB865B3-687D-4B5D-BA78-E651180E7A11}" dt="2025-11-12T23:11:36.927" v="3992" actId="1038"/>
          <ac:picMkLst>
            <pc:docMk/>
            <pc:sldMk cId="1103127790" sldId="337"/>
            <ac:picMk id="13" creationId="{C6225B72-0C9E-79D1-9795-200AE9B244EE}"/>
          </ac:picMkLst>
        </pc:picChg>
      </pc:sldChg>
      <pc:sldChg chg="modSp add del mod">
        <pc:chgData name="Mary Ann Koelzer" userId="1bf91f00-e620-46c9-94f4-f0a172deda6b" providerId="ADAL" clId="{6DB865B3-687D-4B5D-BA78-E651180E7A11}" dt="2025-11-13T14:56:24.747" v="5927" actId="47"/>
        <pc:sldMkLst>
          <pc:docMk/>
          <pc:sldMk cId="3669534972" sldId="338"/>
        </pc:sldMkLst>
        <pc:spChg chg="mod">
          <ac:chgData name="Mary Ann Koelzer" userId="1bf91f00-e620-46c9-94f4-f0a172deda6b" providerId="ADAL" clId="{6DB865B3-687D-4B5D-BA78-E651180E7A11}" dt="2025-11-12T23:15:49.197" v="4285" actId="20577"/>
          <ac:spMkLst>
            <pc:docMk/>
            <pc:sldMk cId="3669534972" sldId="338"/>
            <ac:spMk id="18" creationId="{36EB69D1-8930-A63D-A739-58B2CFB8C639}"/>
          </ac:spMkLst>
        </pc:spChg>
      </pc:sldChg>
      <pc:sldChg chg="addSp delSp modSp add del mod ord">
        <pc:chgData name="Mary Ann Koelzer" userId="1bf91f00-e620-46c9-94f4-f0a172deda6b" providerId="ADAL" clId="{6DB865B3-687D-4B5D-BA78-E651180E7A11}" dt="2025-11-13T14:56:28.447" v="5929"/>
        <pc:sldMkLst>
          <pc:docMk/>
          <pc:sldMk cId="3640678002" sldId="339"/>
        </pc:sldMkLst>
        <pc:spChg chg="mod">
          <ac:chgData name="Mary Ann Koelzer" userId="1bf91f00-e620-46c9-94f4-f0a172deda6b" providerId="ADAL" clId="{6DB865B3-687D-4B5D-BA78-E651180E7A11}" dt="2025-11-12T23:19:25.021" v="4413" actId="403"/>
          <ac:spMkLst>
            <pc:docMk/>
            <pc:sldMk cId="3640678002" sldId="339"/>
            <ac:spMk id="2" creationId="{18D3A7E5-12B4-2D9D-2348-7FDDE0910FB5}"/>
          </ac:spMkLst>
        </pc:spChg>
        <pc:spChg chg="del">
          <ac:chgData name="Mary Ann Koelzer" userId="1bf91f00-e620-46c9-94f4-f0a172deda6b" providerId="ADAL" clId="{6DB865B3-687D-4B5D-BA78-E651180E7A11}" dt="2025-11-12T23:16:12.561" v="4289" actId="478"/>
          <ac:spMkLst>
            <pc:docMk/>
            <pc:sldMk cId="3640678002" sldId="339"/>
            <ac:spMk id="6" creationId="{BF233174-E202-78E1-86E8-8CA3C6B64CB0}"/>
          </ac:spMkLst>
        </pc:spChg>
        <pc:spChg chg="add del mod">
          <ac:chgData name="Mary Ann Koelzer" userId="1bf91f00-e620-46c9-94f4-f0a172deda6b" providerId="ADAL" clId="{6DB865B3-687D-4B5D-BA78-E651180E7A11}" dt="2025-11-12T23:16:27.818" v="4291" actId="478"/>
          <ac:spMkLst>
            <pc:docMk/>
            <pc:sldMk cId="3640678002" sldId="339"/>
            <ac:spMk id="7" creationId="{228649F9-7893-A6EB-5CC7-98ACC2F68FC2}"/>
          </ac:spMkLst>
        </pc:spChg>
        <pc:spChg chg="add del mod">
          <ac:chgData name="Mary Ann Koelzer" userId="1bf91f00-e620-46c9-94f4-f0a172deda6b" providerId="ADAL" clId="{6DB865B3-687D-4B5D-BA78-E651180E7A11}" dt="2025-11-12T23:16:27.818" v="4291" actId="478"/>
          <ac:spMkLst>
            <pc:docMk/>
            <pc:sldMk cId="3640678002" sldId="339"/>
            <ac:spMk id="8" creationId="{240EAA8C-5E10-19FF-2605-369AAF0BFCC1}"/>
          </ac:spMkLst>
        </pc:spChg>
        <pc:spChg chg="add del mod">
          <ac:chgData name="Mary Ann Koelzer" userId="1bf91f00-e620-46c9-94f4-f0a172deda6b" providerId="ADAL" clId="{6DB865B3-687D-4B5D-BA78-E651180E7A11}" dt="2025-11-12T23:16:27.818" v="4291" actId="478"/>
          <ac:spMkLst>
            <pc:docMk/>
            <pc:sldMk cId="3640678002" sldId="339"/>
            <ac:spMk id="9" creationId="{90452D89-6B80-2512-0EB7-1E53DD1CFBB6}"/>
          </ac:spMkLst>
        </pc:spChg>
        <pc:spChg chg="add del mod">
          <ac:chgData name="Mary Ann Koelzer" userId="1bf91f00-e620-46c9-94f4-f0a172deda6b" providerId="ADAL" clId="{6DB865B3-687D-4B5D-BA78-E651180E7A11}" dt="2025-11-12T23:16:27.818" v="4291" actId="478"/>
          <ac:spMkLst>
            <pc:docMk/>
            <pc:sldMk cId="3640678002" sldId="339"/>
            <ac:spMk id="10" creationId="{5F9E1A60-841B-4589-B186-F3CEB0CB51CD}"/>
          </ac:spMkLst>
        </pc:spChg>
        <pc:spChg chg="add del">
          <ac:chgData name="Mary Ann Koelzer" userId="1bf91f00-e620-46c9-94f4-f0a172deda6b" providerId="ADAL" clId="{6DB865B3-687D-4B5D-BA78-E651180E7A11}" dt="2025-11-12T23:19:08.679" v="4411" actId="478"/>
          <ac:spMkLst>
            <pc:docMk/>
            <pc:sldMk cId="3640678002" sldId="339"/>
            <ac:spMk id="16" creationId="{43312110-D126-B2EE-A05E-7053BF99D67A}"/>
          </ac:spMkLst>
        </pc:spChg>
        <pc:picChg chg="add del mod">
          <ac:chgData name="Mary Ann Koelzer" userId="1bf91f00-e620-46c9-94f4-f0a172deda6b" providerId="ADAL" clId="{6DB865B3-687D-4B5D-BA78-E651180E7A11}" dt="2025-11-12T23:16:24.901" v="4290" actId="478"/>
          <ac:picMkLst>
            <pc:docMk/>
            <pc:sldMk cId="3640678002" sldId="339"/>
            <ac:picMk id="4" creationId="{8BE0BCD0-356B-B778-3197-7C99C92967C8}"/>
          </ac:picMkLst>
        </pc:picChg>
        <pc:picChg chg="del">
          <ac:chgData name="Mary Ann Koelzer" userId="1bf91f00-e620-46c9-94f4-f0a172deda6b" providerId="ADAL" clId="{6DB865B3-687D-4B5D-BA78-E651180E7A11}" dt="2025-11-12T23:15:52.920" v="4286" actId="478"/>
          <ac:picMkLst>
            <pc:docMk/>
            <pc:sldMk cId="3640678002" sldId="339"/>
            <ac:picMk id="5" creationId="{C25B4E64-B55C-B766-2C98-8102BCC89E06}"/>
          </ac:picMkLst>
        </pc:picChg>
        <pc:picChg chg="add mod">
          <ac:chgData name="Mary Ann Koelzer" userId="1bf91f00-e620-46c9-94f4-f0a172deda6b" providerId="ADAL" clId="{6DB865B3-687D-4B5D-BA78-E651180E7A11}" dt="2025-11-12T23:18:07.743" v="4300" actId="1440"/>
          <ac:picMkLst>
            <pc:docMk/>
            <pc:sldMk cId="3640678002" sldId="339"/>
            <ac:picMk id="12" creationId="{A3C84ED3-40BD-2790-2926-979222048937}"/>
          </ac:picMkLst>
        </pc:picChg>
        <pc:picChg chg="add mod">
          <ac:chgData name="Mary Ann Koelzer" userId="1bf91f00-e620-46c9-94f4-f0a172deda6b" providerId="ADAL" clId="{6DB865B3-687D-4B5D-BA78-E651180E7A11}" dt="2025-11-12T23:18:12.660" v="4301" actId="1076"/>
          <ac:picMkLst>
            <pc:docMk/>
            <pc:sldMk cId="3640678002" sldId="339"/>
            <ac:picMk id="14" creationId="{BEA25EE6-41EB-53BC-B6EF-C272A00EC411}"/>
          </ac:picMkLst>
        </pc:picChg>
      </pc:sldChg>
      <pc:sldChg chg="modSp add mod">
        <pc:chgData name="Mary Ann Koelzer" userId="1bf91f00-e620-46c9-94f4-f0a172deda6b" providerId="ADAL" clId="{6DB865B3-687D-4B5D-BA78-E651180E7A11}" dt="2025-11-12T23:20:05.855" v="4428" actId="20577"/>
        <pc:sldMkLst>
          <pc:docMk/>
          <pc:sldMk cId="1286631288" sldId="340"/>
        </pc:sldMkLst>
        <pc:spChg chg="mod">
          <ac:chgData name="Mary Ann Koelzer" userId="1bf91f00-e620-46c9-94f4-f0a172deda6b" providerId="ADAL" clId="{6DB865B3-687D-4B5D-BA78-E651180E7A11}" dt="2025-11-12T23:20:05.855" v="4428" actId="20577"/>
          <ac:spMkLst>
            <pc:docMk/>
            <pc:sldMk cId="1286631288" sldId="340"/>
            <ac:spMk id="18" creationId="{5A1F7FA1-9FA0-9DCC-E1BD-C6E72D71114F}"/>
          </ac:spMkLst>
        </pc:spChg>
      </pc:sldChg>
      <pc:sldChg chg="addSp delSp modSp add mod">
        <pc:chgData name="Mary Ann Koelzer" userId="1bf91f00-e620-46c9-94f4-f0a172deda6b" providerId="ADAL" clId="{6DB865B3-687D-4B5D-BA78-E651180E7A11}" dt="2025-11-12T23:26:10.337" v="4773" actId="1076"/>
        <pc:sldMkLst>
          <pc:docMk/>
          <pc:sldMk cId="3014165510" sldId="341"/>
        </pc:sldMkLst>
        <pc:spChg chg="mod">
          <ac:chgData name="Mary Ann Koelzer" userId="1bf91f00-e620-46c9-94f4-f0a172deda6b" providerId="ADAL" clId="{6DB865B3-687D-4B5D-BA78-E651180E7A11}" dt="2025-11-12T23:23:54.281" v="4550" actId="20577"/>
          <ac:spMkLst>
            <pc:docMk/>
            <pc:sldMk cId="3014165510" sldId="341"/>
            <ac:spMk id="3" creationId="{4B456544-3F03-AA4F-7CAF-D69154013236}"/>
          </ac:spMkLst>
        </pc:spChg>
        <pc:spChg chg="mod">
          <ac:chgData name="Mary Ann Koelzer" userId="1bf91f00-e620-46c9-94f4-f0a172deda6b" providerId="ADAL" clId="{6DB865B3-687D-4B5D-BA78-E651180E7A11}" dt="2025-11-12T23:26:06.327" v="4772" actId="20577"/>
          <ac:spMkLst>
            <pc:docMk/>
            <pc:sldMk cId="3014165510" sldId="341"/>
            <ac:spMk id="4" creationId="{3B7B7C23-056A-1D20-FA48-B73E6A52CEE0}"/>
          </ac:spMkLst>
        </pc:spChg>
        <pc:spChg chg="del">
          <ac:chgData name="Mary Ann Koelzer" userId="1bf91f00-e620-46c9-94f4-f0a172deda6b" providerId="ADAL" clId="{6DB865B3-687D-4B5D-BA78-E651180E7A11}" dt="2025-11-12T23:21:00.208" v="4430" actId="478"/>
          <ac:spMkLst>
            <pc:docMk/>
            <pc:sldMk cId="3014165510" sldId="341"/>
            <ac:spMk id="8" creationId="{71C40D22-C66A-64BB-FD02-4779B7B9E913}"/>
          </ac:spMkLst>
        </pc:spChg>
        <pc:spChg chg="del">
          <ac:chgData name="Mary Ann Koelzer" userId="1bf91f00-e620-46c9-94f4-f0a172deda6b" providerId="ADAL" clId="{6DB865B3-687D-4B5D-BA78-E651180E7A11}" dt="2025-11-12T23:21:00.208" v="4430" actId="478"/>
          <ac:spMkLst>
            <pc:docMk/>
            <pc:sldMk cId="3014165510" sldId="341"/>
            <ac:spMk id="9" creationId="{A6A94007-95FF-08B2-DCE3-3CB5D7905EB0}"/>
          </ac:spMkLst>
        </pc:spChg>
        <pc:picChg chg="add mod">
          <ac:chgData name="Mary Ann Koelzer" userId="1bf91f00-e620-46c9-94f4-f0a172deda6b" providerId="ADAL" clId="{6DB865B3-687D-4B5D-BA78-E651180E7A11}" dt="2025-11-12T23:25:56.639" v="4769" actId="1076"/>
          <ac:picMkLst>
            <pc:docMk/>
            <pc:sldMk cId="3014165510" sldId="341"/>
            <ac:picMk id="5" creationId="{EA7528B1-D6DF-D336-94D9-9E5DE7C3927F}"/>
          </ac:picMkLst>
        </pc:picChg>
        <pc:picChg chg="del">
          <ac:chgData name="Mary Ann Koelzer" userId="1bf91f00-e620-46c9-94f4-f0a172deda6b" providerId="ADAL" clId="{6DB865B3-687D-4B5D-BA78-E651180E7A11}" dt="2025-11-12T23:21:00.208" v="4430" actId="478"/>
          <ac:picMkLst>
            <pc:docMk/>
            <pc:sldMk cId="3014165510" sldId="341"/>
            <ac:picMk id="7" creationId="{53EB7F27-8B91-8BD3-B78E-CFF09F01D067}"/>
          </ac:picMkLst>
        </pc:picChg>
        <pc:picChg chg="add mod">
          <ac:chgData name="Mary Ann Koelzer" userId="1bf91f00-e620-46c9-94f4-f0a172deda6b" providerId="ADAL" clId="{6DB865B3-687D-4B5D-BA78-E651180E7A11}" dt="2025-11-12T23:26:10.337" v="4773" actId="1076"/>
          <ac:picMkLst>
            <pc:docMk/>
            <pc:sldMk cId="3014165510" sldId="341"/>
            <ac:picMk id="10" creationId="{2A7E8803-470F-38F5-566E-40991D5F92EF}"/>
          </ac:picMkLst>
        </pc:picChg>
        <pc:picChg chg="del">
          <ac:chgData name="Mary Ann Koelzer" userId="1bf91f00-e620-46c9-94f4-f0a172deda6b" providerId="ADAL" clId="{6DB865B3-687D-4B5D-BA78-E651180E7A11}" dt="2025-11-12T23:21:00.208" v="4430" actId="478"/>
          <ac:picMkLst>
            <pc:docMk/>
            <pc:sldMk cId="3014165510" sldId="341"/>
            <ac:picMk id="11" creationId="{115E7CBB-23CF-B256-C1FC-D69D641DDBBD}"/>
          </ac:picMkLst>
        </pc:picChg>
        <pc:picChg chg="del">
          <ac:chgData name="Mary Ann Koelzer" userId="1bf91f00-e620-46c9-94f4-f0a172deda6b" providerId="ADAL" clId="{6DB865B3-687D-4B5D-BA78-E651180E7A11}" dt="2025-11-12T23:21:00.208" v="4430" actId="478"/>
          <ac:picMkLst>
            <pc:docMk/>
            <pc:sldMk cId="3014165510" sldId="341"/>
            <ac:picMk id="13" creationId="{ABBF4BDD-801A-4D13-D737-44660018522C}"/>
          </ac:picMkLst>
        </pc:picChg>
      </pc:sldChg>
      <pc:sldChg chg="addSp delSp modSp add del mod">
        <pc:chgData name="Mary Ann Koelzer" userId="1bf91f00-e620-46c9-94f4-f0a172deda6b" providerId="ADAL" clId="{6DB865B3-687D-4B5D-BA78-E651180E7A11}" dt="2025-11-12T23:26:14.125" v="4774" actId="47"/>
        <pc:sldMkLst>
          <pc:docMk/>
          <pc:sldMk cId="1286660500" sldId="342"/>
        </pc:sldMkLst>
        <pc:spChg chg="mod">
          <ac:chgData name="Mary Ann Koelzer" userId="1bf91f00-e620-46c9-94f4-f0a172deda6b" providerId="ADAL" clId="{6DB865B3-687D-4B5D-BA78-E651180E7A11}" dt="2025-11-12T23:24:46.215" v="4677" actId="20577"/>
          <ac:spMkLst>
            <pc:docMk/>
            <pc:sldMk cId="1286660500" sldId="342"/>
            <ac:spMk id="4" creationId="{B62B4F3E-A248-832B-173D-B9DC37B050DA}"/>
          </ac:spMkLst>
        </pc:spChg>
        <pc:picChg chg="del">
          <ac:chgData name="Mary Ann Koelzer" userId="1bf91f00-e620-46c9-94f4-f0a172deda6b" providerId="ADAL" clId="{6DB865B3-687D-4B5D-BA78-E651180E7A11}" dt="2025-11-12T23:24:07.747" v="4552" actId="478"/>
          <ac:picMkLst>
            <pc:docMk/>
            <pc:sldMk cId="1286660500" sldId="342"/>
            <ac:picMk id="5" creationId="{7A8B7852-558F-AFB4-A60D-5BC044D70ADC}"/>
          </ac:picMkLst>
        </pc:picChg>
        <pc:picChg chg="add mod">
          <ac:chgData name="Mary Ann Koelzer" userId="1bf91f00-e620-46c9-94f4-f0a172deda6b" providerId="ADAL" clId="{6DB865B3-687D-4B5D-BA78-E651180E7A11}" dt="2025-11-12T23:24:13.909" v="4555" actId="1076"/>
          <ac:picMkLst>
            <pc:docMk/>
            <pc:sldMk cId="1286660500" sldId="342"/>
            <ac:picMk id="6" creationId="{8C216BF4-368E-52FC-94C2-998C3877C97D}"/>
          </ac:picMkLst>
        </pc:picChg>
        <pc:picChg chg="del">
          <ac:chgData name="Mary Ann Koelzer" userId="1bf91f00-e620-46c9-94f4-f0a172deda6b" providerId="ADAL" clId="{6DB865B3-687D-4B5D-BA78-E651180E7A11}" dt="2025-11-12T23:24:08.654" v="4553" actId="478"/>
          <ac:picMkLst>
            <pc:docMk/>
            <pc:sldMk cId="1286660500" sldId="342"/>
            <ac:picMk id="10" creationId="{CCFE55D1-67DD-F5C5-B4CF-8B4CEEF9B9B3}"/>
          </ac:picMkLst>
        </pc:picChg>
      </pc:sldChg>
      <pc:sldChg chg="modSp add mod">
        <pc:chgData name="Mary Ann Koelzer" userId="1bf91f00-e620-46c9-94f4-f0a172deda6b" providerId="ADAL" clId="{6DB865B3-687D-4B5D-BA78-E651180E7A11}" dt="2025-11-12T23:26:43.592" v="4790" actId="20577"/>
        <pc:sldMkLst>
          <pc:docMk/>
          <pc:sldMk cId="3736596812" sldId="342"/>
        </pc:sldMkLst>
        <pc:spChg chg="mod">
          <ac:chgData name="Mary Ann Koelzer" userId="1bf91f00-e620-46c9-94f4-f0a172deda6b" providerId="ADAL" clId="{6DB865B3-687D-4B5D-BA78-E651180E7A11}" dt="2025-11-12T23:26:43.592" v="4790" actId="20577"/>
          <ac:spMkLst>
            <pc:docMk/>
            <pc:sldMk cId="3736596812" sldId="342"/>
            <ac:spMk id="18" creationId="{9F82C1F6-5A09-4D0B-BEBA-A504CB19C6EB}"/>
          </ac:spMkLst>
        </pc:spChg>
      </pc:sldChg>
      <pc:sldChg chg="addSp delSp modSp add mod">
        <pc:chgData name="Mary Ann Koelzer" userId="1bf91f00-e620-46c9-94f4-f0a172deda6b" providerId="ADAL" clId="{6DB865B3-687D-4B5D-BA78-E651180E7A11}" dt="2025-11-13T15:00:10.488" v="5949" actId="20577"/>
        <pc:sldMkLst>
          <pc:docMk/>
          <pc:sldMk cId="3438678264" sldId="343"/>
        </pc:sldMkLst>
        <pc:spChg chg="mod">
          <ac:chgData name="Mary Ann Koelzer" userId="1bf91f00-e620-46c9-94f4-f0a172deda6b" providerId="ADAL" clId="{6DB865B3-687D-4B5D-BA78-E651180E7A11}" dt="2025-11-13T15:00:10.488" v="5949" actId="20577"/>
          <ac:spMkLst>
            <pc:docMk/>
            <pc:sldMk cId="3438678264" sldId="343"/>
            <ac:spMk id="3" creationId="{15FEF278-2A94-6484-41FB-14B1F57FAE36}"/>
          </ac:spMkLst>
        </pc:spChg>
        <pc:spChg chg="mod">
          <ac:chgData name="Mary Ann Koelzer" userId="1bf91f00-e620-46c9-94f4-f0a172deda6b" providerId="ADAL" clId="{6DB865B3-687D-4B5D-BA78-E651180E7A11}" dt="2025-11-12T23:32:17.592" v="5067" actId="20577"/>
          <ac:spMkLst>
            <pc:docMk/>
            <pc:sldMk cId="3438678264" sldId="343"/>
            <ac:spMk id="4" creationId="{0988ACCA-1F38-1D7C-2741-87F33074ACA5}"/>
          </ac:spMkLst>
        </pc:spChg>
        <pc:spChg chg="add mod">
          <ac:chgData name="Mary Ann Koelzer" userId="1bf91f00-e620-46c9-94f4-f0a172deda6b" providerId="ADAL" clId="{6DB865B3-687D-4B5D-BA78-E651180E7A11}" dt="2025-11-12T23:33:14.889" v="5086" actId="14100"/>
          <ac:spMkLst>
            <pc:docMk/>
            <pc:sldMk cId="3438678264" sldId="343"/>
            <ac:spMk id="14" creationId="{BD178209-15C0-5348-0BF0-BF5A8079504C}"/>
          </ac:spMkLst>
        </pc:spChg>
        <pc:spChg chg="add mod">
          <ac:chgData name="Mary Ann Koelzer" userId="1bf91f00-e620-46c9-94f4-f0a172deda6b" providerId="ADAL" clId="{6DB865B3-687D-4B5D-BA78-E651180E7A11}" dt="2025-11-12T23:33:41.633" v="5093" actId="1076"/>
          <ac:spMkLst>
            <pc:docMk/>
            <pc:sldMk cId="3438678264" sldId="343"/>
            <ac:spMk id="15" creationId="{D83B9FD0-86D8-29EC-5B5F-8693B8111503}"/>
          </ac:spMkLst>
        </pc:spChg>
        <pc:picChg chg="del">
          <ac:chgData name="Mary Ann Koelzer" userId="1bf91f00-e620-46c9-94f4-f0a172deda6b" providerId="ADAL" clId="{6DB865B3-687D-4B5D-BA78-E651180E7A11}" dt="2025-11-12T23:28:02.516" v="4964" actId="478"/>
          <ac:picMkLst>
            <pc:docMk/>
            <pc:sldMk cId="3438678264" sldId="343"/>
            <ac:picMk id="5" creationId="{5A4FAD8F-E0E3-13C3-B5E4-DA2E294BBA1C}"/>
          </ac:picMkLst>
        </pc:picChg>
        <pc:picChg chg="add mod">
          <ac:chgData name="Mary Ann Koelzer" userId="1bf91f00-e620-46c9-94f4-f0a172deda6b" providerId="ADAL" clId="{6DB865B3-687D-4B5D-BA78-E651180E7A11}" dt="2025-11-12T23:33:10.761" v="5084" actId="1076"/>
          <ac:picMkLst>
            <pc:docMk/>
            <pc:sldMk cId="3438678264" sldId="343"/>
            <ac:picMk id="6" creationId="{B4311658-927F-7608-65DF-5A06C9F1A8A0}"/>
          </ac:picMkLst>
        </pc:picChg>
        <pc:picChg chg="add mod">
          <ac:chgData name="Mary Ann Koelzer" userId="1bf91f00-e620-46c9-94f4-f0a172deda6b" providerId="ADAL" clId="{6DB865B3-687D-4B5D-BA78-E651180E7A11}" dt="2025-11-12T23:32:31.513" v="5074" actId="1076"/>
          <ac:picMkLst>
            <pc:docMk/>
            <pc:sldMk cId="3438678264" sldId="343"/>
            <ac:picMk id="8" creationId="{8B8EFF6A-E679-C17E-04EF-74874B1E96FE}"/>
          </ac:picMkLst>
        </pc:picChg>
        <pc:picChg chg="del">
          <ac:chgData name="Mary Ann Koelzer" userId="1bf91f00-e620-46c9-94f4-f0a172deda6b" providerId="ADAL" clId="{6DB865B3-687D-4B5D-BA78-E651180E7A11}" dt="2025-11-12T23:28:03.320" v="4965" actId="478"/>
          <ac:picMkLst>
            <pc:docMk/>
            <pc:sldMk cId="3438678264" sldId="343"/>
            <ac:picMk id="10" creationId="{C10D6EDA-BF68-C505-FFF4-4A0132188115}"/>
          </ac:picMkLst>
        </pc:picChg>
        <pc:picChg chg="add mod">
          <ac:chgData name="Mary Ann Koelzer" userId="1bf91f00-e620-46c9-94f4-f0a172deda6b" providerId="ADAL" clId="{6DB865B3-687D-4B5D-BA78-E651180E7A11}" dt="2025-11-12T23:33:20.199" v="5088" actId="1076"/>
          <ac:picMkLst>
            <pc:docMk/>
            <pc:sldMk cId="3438678264" sldId="343"/>
            <ac:picMk id="11" creationId="{2B8AF001-E5B8-C536-798D-06A5ECAE660D}"/>
          </ac:picMkLst>
        </pc:picChg>
        <pc:picChg chg="add mod">
          <ac:chgData name="Mary Ann Koelzer" userId="1bf91f00-e620-46c9-94f4-f0a172deda6b" providerId="ADAL" clId="{6DB865B3-687D-4B5D-BA78-E651180E7A11}" dt="2025-11-12T23:33:41.633" v="5093" actId="1076"/>
          <ac:picMkLst>
            <pc:docMk/>
            <pc:sldMk cId="3438678264" sldId="343"/>
            <ac:picMk id="13" creationId="{CDD54679-578C-38E3-AB4C-BB42BFB23CFD}"/>
          </ac:picMkLst>
        </pc:picChg>
        <pc:picChg chg="add mod">
          <ac:chgData name="Mary Ann Koelzer" userId="1bf91f00-e620-46c9-94f4-f0a172deda6b" providerId="ADAL" clId="{6DB865B3-687D-4B5D-BA78-E651180E7A11}" dt="2025-11-12T23:33:48.422" v="5096" actId="1440"/>
          <ac:picMkLst>
            <pc:docMk/>
            <pc:sldMk cId="3438678264" sldId="343"/>
            <ac:picMk id="16" creationId="{4E49C8CD-2320-BA4C-6237-4F2494859237}"/>
          </ac:picMkLst>
        </pc:picChg>
      </pc:sldChg>
      <pc:sldChg chg="modSp add del mod ord">
        <pc:chgData name="Mary Ann Koelzer" userId="1bf91f00-e620-46c9-94f4-f0a172deda6b" providerId="ADAL" clId="{6DB865B3-687D-4B5D-BA78-E651180E7A11}" dt="2025-11-13T14:25:04.283" v="5107" actId="47"/>
        <pc:sldMkLst>
          <pc:docMk/>
          <pc:sldMk cId="2585264672" sldId="344"/>
        </pc:sldMkLst>
        <pc:spChg chg="mod">
          <ac:chgData name="Mary Ann Koelzer" userId="1bf91f00-e620-46c9-94f4-f0a172deda6b" providerId="ADAL" clId="{6DB865B3-687D-4B5D-BA78-E651180E7A11}" dt="2025-11-12T23:36:59.156" v="5104" actId="20577"/>
          <ac:spMkLst>
            <pc:docMk/>
            <pc:sldMk cId="2585264672" sldId="344"/>
            <ac:spMk id="18" creationId="{E26D053B-0190-ECC0-58BD-43C884D0BF57}"/>
          </ac:spMkLst>
        </pc:spChg>
      </pc:sldChg>
      <pc:sldChg chg="addSp delSp modSp add mod ord">
        <pc:chgData name="Mary Ann Koelzer" userId="1bf91f00-e620-46c9-94f4-f0a172deda6b" providerId="ADAL" clId="{6DB865B3-687D-4B5D-BA78-E651180E7A11}" dt="2025-11-13T14:34:53.407" v="5339"/>
        <pc:sldMkLst>
          <pc:docMk/>
          <pc:sldMk cId="4137322601" sldId="344"/>
        </pc:sldMkLst>
        <pc:spChg chg="mod">
          <ac:chgData name="Mary Ann Koelzer" userId="1bf91f00-e620-46c9-94f4-f0a172deda6b" providerId="ADAL" clId="{6DB865B3-687D-4B5D-BA78-E651180E7A11}" dt="2025-11-13T14:33:44.766" v="5324" actId="5793"/>
          <ac:spMkLst>
            <pc:docMk/>
            <pc:sldMk cId="4137322601" sldId="344"/>
            <ac:spMk id="3" creationId="{098C6456-B371-2C71-313A-CC32E71268AC}"/>
          </ac:spMkLst>
        </pc:spChg>
        <pc:spChg chg="mod ord">
          <ac:chgData name="Mary Ann Koelzer" userId="1bf91f00-e620-46c9-94f4-f0a172deda6b" providerId="ADAL" clId="{6DB865B3-687D-4B5D-BA78-E651180E7A11}" dt="2025-11-13T14:34:45.302" v="5338" actId="1076"/>
          <ac:spMkLst>
            <pc:docMk/>
            <pc:sldMk cId="4137322601" sldId="344"/>
            <ac:spMk id="5" creationId="{F164DDB0-22AD-13D5-0D61-C11CA35C61F4}"/>
          </ac:spMkLst>
        </pc:spChg>
        <pc:spChg chg="del">
          <ac:chgData name="Mary Ann Koelzer" userId="1bf91f00-e620-46c9-94f4-f0a172deda6b" providerId="ADAL" clId="{6DB865B3-687D-4B5D-BA78-E651180E7A11}" dt="2025-11-13T14:31:28.627" v="5305" actId="478"/>
          <ac:spMkLst>
            <pc:docMk/>
            <pc:sldMk cId="4137322601" sldId="344"/>
            <ac:spMk id="7" creationId="{A9F63E1B-FBF1-A8FA-7A72-4E3E036B292B}"/>
          </ac:spMkLst>
        </pc:spChg>
        <pc:spChg chg="add mod">
          <ac:chgData name="Mary Ann Koelzer" userId="1bf91f00-e620-46c9-94f4-f0a172deda6b" providerId="ADAL" clId="{6DB865B3-687D-4B5D-BA78-E651180E7A11}" dt="2025-11-13T14:34:45.302" v="5338" actId="1076"/>
          <ac:spMkLst>
            <pc:docMk/>
            <pc:sldMk cId="4137322601" sldId="344"/>
            <ac:spMk id="10" creationId="{575370FF-7197-8784-7CA9-951E0A487567}"/>
          </ac:spMkLst>
        </pc:spChg>
        <pc:spChg chg="add mod">
          <ac:chgData name="Mary Ann Koelzer" userId="1bf91f00-e620-46c9-94f4-f0a172deda6b" providerId="ADAL" clId="{6DB865B3-687D-4B5D-BA78-E651180E7A11}" dt="2025-11-13T14:34:53.407" v="5339"/>
          <ac:spMkLst>
            <pc:docMk/>
            <pc:sldMk cId="4137322601" sldId="344"/>
            <ac:spMk id="11" creationId="{C46AA2C4-A327-5AF3-370B-5C5A2BC2330C}"/>
          </ac:spMkLst>
        </pc:spChg>
        <pc:spChg chg="mod">
          <ac:chgData name="Mary Ann Koelzer" userId="1bf91f00-e620-46c9-94f4-f0a172deda6b" providerId="ADAL" clId="{6DB865B3-687D-4B5D-BA78-E651180E7A11}" dt="2025-11-13T14:31:40.892" v="5323" actId="20577"/>
          <ac:spMkLst>
            <pc:docMk/>
            <pc:sldMk cId="4137322601" sldId="344"/>
            <ac:spMk id="12" creationId="{2061738A-F722-E06D-2354-039A7B1B8153}"/>
          </ac:spMkLst>
        </pc:spChg>
        <pc:picChg chg="del">
          <ac:chgData name="Mary Ann Koelzer" userId="1bf91f00-e620-46c9-94f4-f0a172deda6b" providerId="ADAL" clId="{6DB865B3-687D-4B5D-BA78-E651180E7A11}" dt="2025-11-13T14:31:26.796" v="5304" actId="478"/>
          <ac:picMkLst>
            <pc:docMk/>
            <pc:sldMk cId="4137322601" sldId="344"/>
            <ac:picMk id="4" creationId="{4437D894-7943-1226-4998-53753C66E748}"/>
          </ac:picMkLst>
        </pc:picChg>
        <pc:picChg chg="add mod">
          <ac:chgData name="Mary Ann Koelzer" userId="1bf91f00-e620-46c9-94f4-f0a172deda6b" providerId="ADAL" clId="{6DB865B3-687D-4B5D-BA78-E651180E7A11}" dt="2025-11-13T14:34:45.302" v="5338" actId="1076"/>
          <ac:picMkLst>
            <pc:docMk/>
            <pc:sldMk cId="4137322601" sldId="344"/>
            <ac:picMk id="6" creationId="{621A10C8-4931-372D-50C6-D242275D8C34}"/>
          </ac:picMkLst>
        </pc:picChg>
        <pc:picChg chg="add mod">
          <ac:chgData name="Mary Ann Koelzer" userId="1bf91f00-e620-46c9-94f4-f0a172deda6b" providerId="ADAL" clId="{6DB865B3-687D-4B5D-BA78-E651180E7A11}" dt="2025-11-13T14:34:45.302" v="5338" actId="1076"/>
          <ac:picMkLst>
            <pc:docMk/>
            <pc:sldMk cId="4137322601" sldId="344"/>
            <ac:picMk id="9" creationId="{D6C9EDAB-3A6A-7DA6-397D-FC6F89C7ED07}"/>
          </ac:picMkLst>
        </pc:picChg>
      </pc:sldChg>
      <pc:sldChg chg="modSp add mod">
        <pc:chgData name="Mary Ann Koelzer" userId="1bf91f00-e620-46c9-94f4-f0a172deda6b" providerId="ADAL" clId="{6DB865B3-687D-4B5D-BA78-E651180E7A11}" dt="2025-11-13T14:27:04.999" v="5199" actId="20577"/>
        <pc:sldMkLst>
          <pc:docMk/>
          <pc:sldMk cId="3461725611" sldId="345"/>
        </pc:sldMkLst>
        <pc:spChg chg="mod">
          <ac:chgData name="Mary Ann Koelzer" userId="1bf91f00-e620-46c9-94f4-f0a172deda6b" providerId="ADAL" clId="{6DB865B3-687D-4B5D-BA78-E651180E7A11}" dt="2025-11-13T14:27:04.999" v="5199" actId="20577"/>
          <ac:spMkLst>
            <pc:docMk/>
            <pc:sldMk cId="3461725611" sldId="345"/>
            <ac:spMk id="18" creationId="{9702346A-D925-E157-0318-321E48CB441E}"/>
          </ac:spMkLst>
        </pc:spChg>
      </pc:sldChg>
      <pc:sldChg chg="addSp delSp modSp add mod">
        <pc:chgData name="Mary Ann Koelzer" userId="1bf91f00-e620-46c9-94f4-f0a172deda6b" providerId="ADAL" clId="{6DB865B3-687D-4B5D-BA78-E651180E7A11}" dt="2025-11-13T14:37:01.069" v="5418" actId="14100"/>
        <pc:sldMkLst>
          <pc:docMk/>
          <pc:sldMk cId="3442316691" sldId="346"/>
        </pc:sldMkLst>
        <pc:spChg chg="mod">
          <ac:chgData name="Mary Ann Koelzer" userId="1bf91f00-e620-46c9-94f4-f0a172deda6b" providerId="ADAL" clId="{6DB865B3-687D-4B5D-BA78-E651180E7A11}" dt="2025-11-13T14:36:07.401" v="5402" actId="20577"/>
          <ac:spMkLst>
            <pc:docMk/>
            <pc:sldMk cId="3442316691" sldId="346"/>
            <ac:spMk id="3" creationId="{ECBBF084-172D-47C8-F80C-BCB85516D412}"/>
          </ac:spMkLst>
        </pc:spChg>
        <pc:spChg chg="del">
          <ac:chgData name="Mary Ann Koelzer" userId="1bf91f00-e620-46c9-94f4-f0a172deda6b" providerId="ADAL" clId="{6DB865B3-687D-4B5D-BA78-E651180E7A11}" dt="2025-11-13T14:35:51.325" v="5342" actId="478"/>
          <ac:spMkLst>
            <pc:docMk/>
            <pc:sldMk cId="3442316691" sldId="346"/>
            <ac:spMk id="5" creationId="{CB1EC26D-A076-CEF6-FF0C-A189889E022A}"/>
          </ac:spMkLst>
        </pc:spChg>
        <pc:spChg chg="add mod">
          <ac:chgData name="Mary Ann Koelzer" userId="1bf91f00-e620-46c9-94f4-f0a172deda6b" providerId="ADAL" clId="{6DB865B3-687D-4B5D-BA78-E651180E7A11}" dt="2025-11-13T14:36:48.906" v="5414" actId="14100"/>
          <ac:spMkLst>
            <pc:docMk/>
            <pc:sldMk cId="3442316691" sldId="346"/>
            <ac:spMk id="7" creationId="{7D779412-C936-6B85-FF1B-6C6E4A150A30}"/>
          </ac:spMkLst>
        </pc:spChg>
        <pc:spChg chg="add mod">
          <ac:chgData name="Mary Ann Koelzer" userId="1bf91f00-e620-46c9-94f4-f0a172deda6b" providerId="ADAL" clId="{6DB865B3-687D-4B5D-BA78-E651180E7A11}" dt="2025-11-13T14:37:01.069" v="5418" actId="14100"/>
          <ac:spMkLst>
            <pc:docMk/>
            <pc:sldMk cId="3442316691" sldId="346"/>
            <ac:spMk id="8" creationId="{EFAC4EF4-0571-279B-B133-5FD88D406967}"/>
          </ac:spMkLst>
        </pc:spChg>
        <pc:spChg chg="del">
          <ac:chgData name="Mary Ann Koelzer" userId="1bf91f00-e620-46c9-94f4-f0a172deda6b" providerId="ADAL" clId="{6DB865B3-687D-4B5D-BA78-E651180E7A11}" dt="2025-11-13T14:35:53.362" v="5344" actId="478"/>
          <ac:spMkLst>
            <pc:docMk/>
            <pc:sldMk cId="3442316691" sldId="346"/>
            <ac:spMk id="10" creationId="{C0D60879-CDE0-25F2-F449-3926A5492DE9}"/>
          </ac:spMkLst>
        </pc:spChg>
        <pc:picChg chg="add mod modCrop">
          <ac:chgData name="Mary Ann Koelzer" userId="1bf91f00-e620-46c9-94f4-f0a172deda6b" providerId="ADAL" clId="{6DB865B3-687D-4B5D-BA78-E651180E7A11}" dt="2025-11-13T14:36:30.470" v="5409" actId="208"/>
          <ac:picMkLst>
            <pc:docMk/>
            <pc:sldMk cId="3442316691" sldId="346"/>
            <ac:picMk id="4" creationId="{13F6D6D6-4763-FF7E-5127-242F45EA07FE}"/>
          </ac:picMkLst>
        </pc:picChg>
        <pc:picChg chg="del">
          <ac:chgData name="Mary Ann Koelzer" userId="1bf91f00-e620-46c9-94f4-f0a172deda6b" providerId="ADAL" clId="{6DB865B3-687D-4B5D-BA78-E651180E7A11}" dt="2025-11-13T14:35:49.769" v="5341" actId="478"/>
          <ac:picMkLst>
            <pc:docMk/>
            <pc:sldMk cId="3442316691" sldId="346"/>
            <ac:picMk id="6" creationId="{AEE8320C-A3AF-FAEF-3176-6014620E31BB}"/>
          </ac:picMkLst>
        </pc:picChg>
        <pc:picChg chg="del">
          <ac:chgData name="Mary Ann Koelzer" userId="1bf91f00-e620-46c9-94f4-f0a172deda6b" providerId="ADAL" clId="{6DB865B3-687D-4B5D-BA78-E651180E7A11}" dt="2025-11-13T14:35:52.015" v="5343" actId="478"/>
          <ac:picMkLst>
            <pc:docMk/>
            <pc:sldMk cId="3442316691" sldId="346"/>
            <ac:picMk id="9" creationId="{1D494EF3-7681-498C-03CF-5280423A06E5}"/>
          </ac:picMkLst>
        </pc:picChg>
      </pc:sldChg>
      <pc:sldChg chg="addSp delSp modSp add mod ord">
        <pc:chgData name="Mary Ann Koelzer" userId="1bf91f00-e620-46c9-94f4-f0a172deda6b" providerId="ADAL" clId="{6DB865B3-687D-4B5D-BA78-E651180E7A11}" dt="2025-11-13T14:48:17.444" v="5883" actId="5793"/>
        <pc:sldMkLst>
          <pc:docMk/>
          <pc:sldMk cId="523332952" sldId="347"/>
        </pc:sldMkLst>
        <pc:spChg chg="mod">
          <ac:chgData name="Mary Ann Koelzer" userId="1bf91f00-e620-46c9-94f4-f0a172deda6b" providerId="ADAL" clId="{6DB865B3-687D-4B5D-BA78-E651180E7A11}" dt="2025-11-13T14:48:17.444" v="5883" actId="5793"/>
          <ac:spMkLst>
            <pc:docMk/>
            <pc:sldMk cId="523332952" sldId="347"/>
            <ac:spMk id="3" creationId="{0091C8DE-8842-839C-7DF5-9585F75F9F9A}"/>
          </ac:spMkLst>
        </pc:spChg>
        <pc:spChg chg="del">
          <ac:chgData name="Mary Ann Koelzer" userId="1bf91f00-e620-46c9-94f4-f0a172deda6b" providerId="ADAL" clId="{6DB865B3-687D-4B5D-BA78-E651180E7A11}" dt="2025-11-13T14:37:27.596" v="5421" actId="478"/>
          <ac:spMkLst>
            <pc:docMk/>
            <pc:sldMk cId="523332952" sldId="347"/>
            <ac:spMk id="7" creationId="{BF48E3B6-EF06-EBCE-4EE8-58B35E39E5E7}"/>
          </ac:spMkLst>
        </pc:spChg>
        <pc:spChg chg="del">
          <ac:chgData name="Mary Ann Koelzer" userId="1bf91f00-e620-46c9-94f4-f0a172deda6b" providerId="ADAL" clId="{6DB865B3-687D-4B5D-BA78-E651180E7A11}" dt="2025-11-13T14:37:27.596" v="5421" actId="478"/>
          <ac:spMkLst>
            <pc:docMk/>
            <pc:sldMk cId="523332952" sldId="347"/>
            <ac:spMk id="8" creationId="{5A04953D-7EF9-6510-DC14-762E91A79B28}"/>
          </ac:spMkLst>
        </pc:spChg>
        <pc:spChg chg="add mod">
          <ac:chgData name="Mary Ann Koelzer" userId="1bf91f00-e620-46c9-94f4-f0a172deda6b" providerId="ADAL" clId="{6DB865B3-687D-4B5D-BA78-E651180E7A11}" dt="2025-11-13T14:42:45.054" v="5480" actId="14100"/>
          <ac:spMkLst>
            <pc:docMk/>
            <pc:sldMk cId="523332952" sldId="347"/>
            <ac:spMk id="9" creationId="{867925D0-51C7-26E4-3D4C-5759D4E78AFA}"/>
          </ac:spMkLst>
        </pc:spChg>
        <pc:spChg chg="add mod">
          <ac:chgData name="Mary Ann Koelzer" userId="1bf91f00-e620-46c9-94f4-f0a172deda6b" providerId="ADAL" clId="{6DB865B3-687D-4B5D-BA78-E651180E7A11}" dt="2025-11-13T14:45:17.979" v="5756" actId="115"/>
          <ac:spMkLst>
            <pc:docMk/>
            <pc:sldMk cId="523332952" sldId="347"/>
            <ac:spMk id="11" creationId="{6E9F961D-0A65-D87C-EAB3-22D70A29F35C}"/>
          </ac:spMkLst>
        </pc:spChg>
        <pc:grpChg chg="add mod">
          <ac:chgData name="Mary Ann Koelzer" userId="1bf91f00-e620-46c9-94f4-f0a172deda6b" providerId="ADAL" clId="{6DB865B3-687D-4B5D-BA78-E651180E7A11}" dt="2025-11-13T14:42:31.543" v="5477" actId="1076"/>
          <ac:grpSpMkLst>
            <pc:docMk/>
            <pc:sldMk cId="523332952" sldId="347"/>
            <ac:grpSpMk id="10" creationId="{89E43AEE-8DCE-C54B-766E-AEBC2782E109}"/>
          </ac:grpSpMkLst>
        </pc:grpChg>
        <pc:picChg chg="del">
          <ac:chgData name="Mary Ann Koelzer" userId="1bf91f00-e620-46c9-94f4-f0a172deda6b" providerId="ADAL" clId="{6DB865B3-687D-4B5D-BA78-E651180E7A11}" dt="2025-11-13T14:37:24.836" v="5420" actId="478"/>
          <ac:picMkLst>
            <pc:docMk/>
            <pc:sldMk cId="523332952" sldId="347"/>
            <ac:picMk id="4" creationId="{31342137-8637-F7DC-09D9-F3DBCF69A91D}"/>
          </ac:picMkLst>
        </pc:picChg>
        <pc:picChg chg="add mod ord modCrop">
          <ac:chgData name="Mary Ann Koelzer" userId="1bf91f00-e620-46c9-94f4-f0a172deda6b" providerId="ADAL" clId="{6DB865B3-687D-4B5D-BA78-E651180E7A11}" dt="2025-11-13T14:42:29.186" v="5476" actId="164"/>
          <ac:picMkLst>
            <pc:docMk/>
            <pc:sldMk cId="523332952" sldId="347"/>
            <ac:picMk id="5" creationId="{74D190E3-CDA5-90C5-8738-568124EA8FD8}"/>
          </ac:picMkLst>
        </pc:picChg>
        <pc:picChg chg="add mod ord modCrop">
          <ac:chgData name="Mary Ann Koelzer" userId="1bf91f00-e620-46c9-94f4-f0a172deda6b" providerId="ADAL" clId="{6DB865B3-687D-4B5D-BA78-E651180E7A11}" dt="2025-11-13T14:42:29.186" v="5476" actId="164"/>
          <ac:picMkLst>
            <pc:docMk/>
            <pc:sldMk cId="523332952" sldId="347"/>
            <ac:picMk id="6" creationId="{0ADB615A-1297-5355-194C-4C98E635DC3E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4:55:31.312" v="5922" actId="1076"/>
        <pc:sldMkLst>
          <pc:docMk/>
          <pc:sldMk cId="504668098" sldId="348"/>
        </pc:sldMkLst>
        <pc:spChg chg="add mod">
          <ac:chgData name="Mary Ann Koelzer" userId="1bf91f00-e620-46c9-94f4-f0a172deda6b" providerId="ADAL" clId="{6DB865B3-687D-4B5D-BA78-E651180E7A11}" dt="2025-11-13T14:53:00.778" v="5894" actId="208"/>
          <ac:spMkLst>
            <pc:docMk/>
            <pc:sldMk cId="504668098" sldId="348"/>
            <ac:spMk id="7" creationId="{16A2D34C-A814-AD5E-5500-2DEAC5800F3D}"/>
          </ac:spMkLst>
        </pc:spChg>
        <pc:spChg chg="add mod">
          <ac:chgData name="Mary Ann Koelzer" userId="1bf91f00-e620-46c9-94f4-f0a172deda6b" providerId="ADAL" clId="{6DB865B3-687D-4B5D-BA78-E651180E7A11}" dt="2025-11-13T14:53:35" v="5898" actId="1076"/>
          <ac:spMkLst>
            <pc:docMk/>
            <pc:sldMk cId="504668098" sldId="348"/>
            <ac:spMk id="8" creationId="{DA078E06-A560-E4FA-7CEB-B6037B2B86BC}"/>
          </ac:spMkLst>
        </pc:spChg>
        <pc:spChg chg="mod">
          <ac:chgData name="Mary Ann Koelzer" userId="1bf91f00-e620-46c9-94f4-f0a172deda6b" providerId="ADAL" clId="{6DB865B3-687D-4B5D-BA78-E651180E7A11}" dt="2025-11-13T14:53:23.279" v="5896" actId="14100"/>
          <ac:spMkLst>
            <pc:docMk/>
            <pc:sldMk cId="504668098" sldId="348"/>
            <ac:spMk id="9" creationId="{AD4DFFFA-A07E-E890-4720-8335D998EC8B}"/>
          </ac:spMkLst>
        </pc:spChg>
        <pc:spChg chg="add mod">
          <ac:chgData name="Mary Ann Koelzer" userId="1bf91f00-e620-46c9-94f4-f0a172deda6b" providerId="ADAL" clId="{6DB865B3-687D-4B5D-BA78-E651180E7A11}" dt="2025-11-13T14:54:02.959" v="5904" actId="1036"/>
          <ac:spMkLst>
            <pc:docMk/>
            <pc:sldMk cId="504668098" sldId="348"/>
            <ac:spMk id="13" creationId="{C25D2446-CF83-71E5-9B95-514146D4EE6D}"/>
          </ac:spMkLst>
        </pc:spChg>
        <pc:spChg chg="add mod">
          <ac:chgData name="Mary Ann Koelzer" userId="1bf91f00-e620-46c9-94f4-f0a172deda6b" providerId="ADAL" clId="{6DB865B3-687D-4B5D-BA78-E651180E7A11}" dt="2025-11-13T14:54:16.809" v="5906" actId="1076"/>
          <ac:spMkLst>
            <pc:docMk/>
            <pc:sldMk cId="504668098" sldId="348"/>
            <ac:spMk id="14" creationId="{FF01EFE3-737C-31E7-EAA0-F3790F4021F9}"/>
          </ac:spMkLst>
        </pc:spChg>
        <pc:spChg chg="add mod">
          <ac:chgData name="Mary Ann Koelzer" userId="1bf91f00-e620-46c9-94f4-f0a172deda6b" providerId="ADAL" clId="{6DB865B3-687D-4B5D-BA78-E651180E7A11}" dt="2025-11-13T14:54:23.920" v="5908" actId="1076"/>
          <ac:spMkLst>
            <pc:docMk/>
            <pc:sldMk cId="504668098" sldId="348"/>
            <ac:spMk id="15" creationId="{404B5381-A5B4-F074-7072-D03C38F61A72}"/>
          </ac:spMkLst>
        </pc:spChg>
        <pc:spChg chg="add mod">
          <ac:chgData name="Mary Ann Koelzer" userId="1bf91f00-e620-46c9-94f4-f0a172deda6b" providerId="ADAL" clId="{6DB865B3-687D-4B5D-BA78-E651180E7A11}" dt="2025-11-13T14:54:38.504" v="5910" actId="1076"/>
          <ac:spMkLst>
            <pc:docMk/>
            <pc:sldMk cId="504668098" sldId="348"/>
            <ac:spMk id="16" creationId="{93203D09-D1B5-4428-AF54-9D45580DC44D}"/>
          </ac:spMkLst>
        </pc:spChg>
        <pc:spChg chg="add mod">
          <ac:chgData name="Mary Ann Koelzer" userId="1bf91f00-e620-46c9-94f4-f0a172deda6b" providerId="ADAL" clId="{6DB865B3-687D-4B5D-BA78-E651180E7A11}" dt="2025-11-13T14:54:49.872" v="5912" actId="1076"/>
          <ac:spMkLst>
            <pc:docMk/>
            <pc:sldMk cId="504668098" sldId="348"/>
            <ac:spMk id="17" creationId="{AB7C96A4-256F-F63C-AAAC-9AD943E2498B}"/>
          </ac:spMkLst>
        </pc:spChg>
        <pc:spChg chg="add mod">
          <ac:chgData name="Mary Ann Koelzer" userId="1bf91f00-e620-46c9-94f4-f0a172deda6b" providerId="ADAL" clId="{6DB865B3-687D-4B5D-BA78-E651180E7A11}" dt="2025-11-13T14:54:55.485" v="5914" actId="1076"/>
          <ac:spMkLst>
            <pc:docMk/>
            <pc:sldMk cId="504668098" sldId="348"/>
            <ac:spMk id="18" creationId="{B73F01AE-AF4C-5F20-BA1B-681E8879E2E9}"/>
          </ac:spMkLst>
        </pc:spChg>
        <pc:spChg chg="add mod">
          <ac:chgData name="Mary Ann Koelzer" userId="1bf91f00-e620-46c9-94f4-f0a172deda6b" providerId="ADAL" clId="{6DB865B3-687D-4B5D-BA78-E651180E7A11}" dt="2025-11-13T14:55:08.383" v="5916" actId="1076"/>
          <ac:spMkLst>
            <pc:docMk/>
            <pc:sldMk cId="504668098" sldId="348"/>
            <ac:spMk id="19" creationId="{2B7D2C89-0B9A-075A-8727-7394504674B8}"/>
          </ac:spMkLst>
        </pc:spChg>
        <pc:spChg chg="add mod">
          <ac:chgData name="Mary Ann Koelzer" userId="1bf91f00-e620-46c9-94f4-f0a172deda6b" providerId="ADAL" clId="{6DB865B3-687D-4B5D-BA78-E651180E7A11}" dt="2025-11-13T14:55:22.572" v="5918" actId="1076"/>
          <ac:spMkLst>
            <pc:docMk/>
            <pc:sldMk cId="504668098" sldId="348"/>
            <ac:spMk id="20" creationId="{F144B38B-CC70-3D06-4341-409CF1D83F2E}"/>
          </ac:spMkLst>
        </pc:spChg>
        <pc:spChg chg="add mod">
          <ac:chgData name="Mary Ann Koelzer" userId="1bf91f00-e620-46c9-94f4-f0a172deda6b" providerId="ADAL" clId="{6DB865B3-687D-4B5D-BA78-E651180E7A11}" dt="2025-11-13T14:55:27.834" v="5920" actId="1076"/>
          <ac:spMkLst>
            <pc:docMk/>
            <pc:sldMk cId="504668098" sldId="348"/>
            <ac:spMk id="21" creationId="{1C260E2F-3003-D4BE-B1D5-247EB36FE393}"/>
          </ac:spMkLst>
        </pc:spChg>
        <pc:spChg chg="add mod">
          <ac:chgData name="Mary Ann Koelzer" userId="1bf91f00-e620-46c9-94f4-f0a172deda6b" providerId="ADAL" clId="{6DB865B3-687D-4B5D-BA78-E651180E7A11}" dt="2025-11-13T14:55:31.312" v="5922" actId="1076"/>
          <ac:spMkLst>
            <pc:docMk/>
            <pc:sldMk cId="504668098" sldId="348"/>
            <ac:spMk id="22" creationId="{0642ED08-5E80-7C7F-5334-29D92491E070}"/>
          </ac:spMkLst>
        </pc:spChg>
        <pc:grpChg chg="del">
          <ac:chgData name="Mary Ann Koelzer" userId="1bf91f00-e620-46c9-94f4-f0a172deda6b" providerId="ADAL" clId="{6DB865B3-687D-4B5D-BA78-E651180E7A11}" dt="2025-11-13T14:52:18.174" v="5885" actId="478"/>
          <ac:grpSpMkLst>
            <pc:docMk/>
            <pc:sldMk cId="504668098" sldId="348"/>
            <ac:grpSpMk id="10" creationId="{A2236370-89E1-DB9D-0463-F5EDAB90E967}"/>
          </ac:grpSpMkLst>
        </pc:grpChg>
        <pc:picChg chg="add mod ord">
          <ac:chgData name="Mary Ann Koelzer" userId="1bf91f00-e620-46c9-94f4-f0a172deda6b" providerId="ADAL" clId="{6DB865B3-687D-4B5D-BA78-E651180E7A11}" dt="2025-11-13T14:52:33.188" v="5891" actId="208"/>
          <ac:picMkLst>
            <pc:docMk/>
            <pc:sldMk cId="504668098" sldId="348"/>
            <ac:picMk id="4" creationId="{0C30B2D8-B0E6-E360-EA41-0B2BAF685A94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5:04:05.056" v="6066" actId="20577"/>
        <pc:sldMkLst>
          <pc:docMk/>
          <pc:sldMk cId="2393434125" sldId="349"/>
        </pc:sldMkLst>
        <pc:spChg chg="mod">
          <ac:chgData name="Mary Ann Koelzer" userId="1bf91f00-e620-46c9-94f4-f0a172deda6b" providerId="ADAL" clId="{6DB865B3-687D-4B5D-BA78-E651180E7A11}" dt="2025-11-13T15:04:05.056" v="6066" actId="20577"/>
          <ac:spMkLst>
            <pc:docMk/>
            <pc:sldMk cId="2393434125" sldId="349"/>
            <ac:spMk id="3" creationId="{88EEE1E1-9699-FE01-8207-460A38984FE2}"/>
          </ac:spMkLst>
        </pc:spChg>
        <pc:spChg chg="mod">
          <ac:chgData name="Mary Ann Koelzer" userId="1bf91f00-e620-46c9-94f4-f0a172deda6b" providerId="ADAL" clId="{6DB865B3-687D-4B5D-BA78-E651180E7A11}" dt="2025-11-13T15:02:25.603" v="6039" actId="14100"/>
          <ac:spMkLst>
            <pc:docMk/>
            <pc:sldMk cId="2393434125" sldId="349"/>
            <ac:spMk id="4" creationId="{01461979-9E14-A7C8-7C96-143A7D54BC28}"/>
          </ac:spMkLst>
        </pc:spChg>
        <pc:spChg chg="add mod">
          <ac:chgData name="Mary Ann Koelzer" userId="1bf91f00-e620-46c9-94f4-f0a172deda6b" providerId="ADAL" clId="{6DB865B3-687D-4B5D-BA78-E651180E7A11}" dt="2025-11-13T15:02:31.522" v="6040" actId="164"/>
          <ac:spMkLst>
            <pc:docMk/>
            <pc:sldMk cId="2393434125" sldId="349"/>
            <ac:spMk id="7" creationId="{22791391-DDC9-DD9E-FB2D-AFDF87740099}"/>
          </ac:spMkLst>
        </pc:spChg>
        <pc:spChg chg="del">
          <ac:chgData name="Mary Ann Koelzer" userId="1bf91f00-e620-46c9-94f4-f0a172deda6b" providerId="ADAL" clId="{6DB865B3-687D-4B5D-BA78-E651180E7A11}" dt="2025-11-13T14:58:32.032" v="5933" actId="478"/>
          <ac:spMkLst>
            <pc:docMk/>
            <pc:sldMk cId="2393434125" sldId="349"/>
            <ac:spMk id="14" creationId="{9448BB4C-8EEA-215E-DF61-34254AB973EE}"/>
          </ac:spMkLst>
        </pc:spChg>
        <pc:spChg chg="del">
          <ac:chgData name="Mary Ann Koelzer" userId="1bf91f00-e620-46c9-94f4-f0a172deda6b" providerId="ADAL" clId="{6DB865B3-687D-4B5D-BA78-E651180E7A11}" dt="2025-11-13T14:58:36.282" v="5934" actId="478"/>
          <ac:spMkLst>
            <pc:docMk/>
            <pc:sldMk cId="2393434125" sldId="349"/>
            <ac:spMk id="15" creationId="{E473C2B1-4DCE-D560-7D69-DB096F9B2216}"/>
          </ac:spMkLst>
        </pc:spChg>
        <pc:grpChg chg="add mod">
          <ac:chgData name="Mary Ann Koelzer" userId="1bf91f00-e620-46c9-94f4-f0a172deda6b" providerId="ADAL" clId="{6DB865B3-687D-4B5D-BA78-E651180E7A11}" dt="2025-11-13T15:02:43.446" v="6047" actId="14100"/>
          <ac:grpSpMkLst>
            <pc:docMk/>
            <pc:sldMk cId="2393434125" sldId="349"/>
            <ac:grpSpMk id="9" creationId="{7EB3D6E3-DBF7-6D38-A926-659D13B464E5}"/>
          </ac:grpSpMkLst>
        </pc:grpChg>
        <pc:picChg chg="add mod">
          <ac:chgData name="Mary Ann Koelzer" userId="1bf91f00-e620-46c9-94f4-f0a172deda6b" providerId="ADAL" clId="{6DB865B3-687D-4B5D-BA78-E651180E7A11}" dt="2025-11-13T15:02:39.787" v="6045" actId="1076"/>
          <ac:picMkLst>
            <pc:docMk/>
            <pc:sldMk cId="2393434125" sldId="349"/>
            <ac:picMk id="2" creationId="{F66919CA-F669-A675-19ED-A00199E84467}"/>
          </ac:picMkLst>
        </pc:picChg>
        <pc:picChg chg="add mod">
          <ac:chgData name="Mary Ann Koelzer" userId="1bf91f00-e620-46c9-94f4-f0a172deda6b" providerId="ADAL" clId="{6DB865B3-687D-4B5D-BA78-E651180E7A11}" dt="2025-11-13T15:02:31.522" v="6040" actId="164"/>
          <ac:picMkLst>
            <pc:docMk/>
            <pc:sldMk cId="2393434125" sldId="349"/>
            <ac:picMk id="5" creationId="{41AC6C78-ABB1-EF23-793F-D5C95AF5206E}"/>
          </ac:picMkLst>
        </pc:picChg>
        <pc:picChg chg="del">
          <ac:chgData name="Mary Ann Koelzer" userId="1bf91f00-e620-46c9-94f4-f0a172deda6b" providerId="ADAL" clId="{6DB865B3-687D-4B5D-BA78-E651180E7A11}" dt="2025-11-13T14:58:32.032" v="5933" actId="478"/>
          <ac:picMkLst>
            <pc:docMk/>
            <pc:sldMk cId="2393434125" sldId="349"/>
            <ac:picMk id="6" creationId="{CBF9C519-C9C5-2489-C742-C2E34ACF9A61}"/>
          </ac:picMkLst>
        </pc:picChg>
        <pc:picChg chg="del">
          <ac:chgData name="Mary Ann Koelzer" userId="1bf91f00-e620-46c9-94f4-f0a172deda6b" providerId="ADAL" clId="{6DB865B3-687D-4B5D-BA78-E651180E7A11}" dt="2025-11-13T14:58:32.032" v="5933" actId="478"/>
          <ac:picMkLst>
            <pc:docMk/>
            <pc:sldMk cId="2393434125" sldId="349"/>
            <ac:picMk id="8" creationId="{C90CB307-92E2-4E32-BE24-29404A8344B8}"/>
          </ac:picMkLst>
        </pc:picChg>
        <pc:picChg chg="del">
          <ac:chgData name="Mary Ann Koelzer" userId="1bf91f00-e620-46c9-94f4-f0a172deda6b" providerId="ADAL" clId="{6DB865B3-687D-4B5D-BA78-E651180E7A11}" dt="2025-11-13T14:58:36.282" v="5934" actId="478"/>
          <ac:picMkLst>
            <pc:docMk/>
            <pc:sldMk cId="2393434125" sldId="349"/>
            <ac:picMk id="11" creationId="{D2BDC3BA-D520-1B50-3ED5-4349F544B9BE}"/>
          </ac:picMkLst>
        </pc:picChg>
        <pc:picChg chg="del">
          <ac:chgData name="Mary Ann Koelzer" userId="1bf91f00-e620-46c9-94f4-f0a172deda6b" providerId="ADAL" clId="{6DB865B3-687D-4B5D-BA78-E651180E7A11}" dt="2025-11-13T14:58:36.282" v="5934" actId="478"/>
          <ac:picMkLst>
            <pc:docMk/>
            <pc:sldMk cId="2393434125" sldId="349"/>
            <ac:picMk id="13" creationId="{69449832-B2ED-EB62-C299-AF42CCF45161}"/>
          </ac:picMkLst>
        </pc:picChg>
        <pc:picChg chg="del">
          <ac:chgData name="Mary Ann Koelzer" userId="1bf91f00-e620-46c9-94f4-f0a172deda6b" providerId="ADAL" clId="{6DB865B3-687D-4B5D-BA78-E651180E7A11}" dt="2025-11-13T14:58:36.282" v="5934" actId="478"/>
          <ac:picMkLst>
            <pc:docMk/>
            <pc:sldMk cId="2393434125" sldId="349"/>
            <ac:picMk id="16" creationId="{ADB58472-33BB-628C-4331-CE4AF761B26D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5:10:08.147" v="6182" actId="122"/>
        <pc:sldMkLst>
          <pc:docMk/>
          <pc:sldMk cId="883913065" sldId="350"/>
        </pc:sldMkLst>
        <pc:spChg chg="mod">
          <ac:chgData name="Mary Ann Koelzer" userId="1bf91f00-e620-46c9-94f4-f0a172deda6b" providerId="ADAL" clId="{6DB865B3-687D-4B5D-BA78-E651180E7A11}" dt="2025-11-13T15:04:10.021" v="6081" actId="20577"/>
          <ac:spMkLst>
            <pc:docMk/>
            <pc:sldMk cId="883913065" sldId="350"/>
            <ac:spMk id="3" creationId="{D35EBB79-80A1-C7A5-6E62-972055139094}"/>
          </ac:spMkLst>
        </pc:spChg>
        <pc:spChg chg="mod">
          <ac:chgData name="Mary Ann Koelzer" userId="1bf91f00-e620-46c9-94f4-f0a172deda6b" providerId="ADAL" clId="{6DB865B3-687D-4B5D-BA78-E651180E7A11}" dt="2025-11-13T15:04:38.044" v="6085" actId="6549"/>
          <ac:spMkLst>
            <pc:docMk/>
            <pc:sldMk cId="883913065" sldId="350"/>
            <ac:spMk id="4" creationId="{F02A16A4-87DF-81E7-EADE-934559616C6F}"/>
          </ac:spMkLst>
        </pc:spChg>
        <pc:spChg chg="add mod">
          <ac:chgData name="Mary Ann Koelzer" userId="1bf91f00-e620-46c9-94f4-f0a172deda6b" providerId="ADAL" clId="{6DB865B3-687D-4B5D-BA78-E651180E7A11}" dt="2025-11-13T15:10:01.379" v="6179" actId="122"/>
          <ac:spMkLst>
            <pc:docMk/>
            <pc:sldMk cId="883913065" sldId="350"/>
            <ac:spMk id="14" creationId="{EAB6FE97-756E-A650-26E1-B83D066A074F}"/>
          </ac:spMkLst>
        </pc:spChg>
        <pc:spChg chg="add mod">
          <ac:chgData name="Mary Ann Koelzer" userId="1bf91f00-e620-46c9-94f4-f0a172deda6b" providerId="ADAL" clId="{6DB865B3-687D-4B5D-BA78-E651180E7A11}" dt="2025-11-13T15:09:55.389" v="6176" actId="122"/>
          <ac:spMkLst>
            <pc:docMk/>
            <pc:sldMk cId="883913065" sldId="350"/>
            <ac:spMk id="15" creationId="{8897BEC2-3393-301C-FFE6-6CA9E613004C}"/>
          </ac:spMkLst>
        </pc:spChg>
        <pc:spChg chg="add mod">
          <ac:chgData name="Mary Ann Koelzer" userId="1bf91f00-e620-46c9-94f4-f0a172deda6b" providerId="ADAL" clId="{6DB865B3-687D-4B5D-BA78-E651180E7A11}" dt="2025-11-13T15:10:08.147" v="6182" actId="122"/>
          <ac:spMkLst>
            <pc:docMk/>
            <pc:sldMk cId="883913065" sldId="350"/>
            <ac:spMk id="16" creationId="{8C4AA5E1-64C2-47F2-63EB-2CC4C2F00D26}"/>
          </ac:spMkLst>
        </pc:spChg>
        <pc:grpChg chg="del">
          <ac:chgData name="Mary Ann Koelzer" userId="1bf91f00-e620-46c9-94f4-f0a172deda6b" providerId="ADAL" clId="{6DB865B3-687D-4B5D-BA78-E651180E7A11}" dt="2025-11-13T15:03:38.322" v="6051" actId="478"/>
          <ac:grpSpMkLst>
            <pc:docMk/>
            <pc:sldMk cId="883913065" sldId="350"/>
            <ac:grpSpMk id="9" creationId="{51CB4797-EB72-65D9-163A-04D2578E3A2D}"/>
          </ac:grpSpMkLst>
        </pc:grpChg>
        <pc:picChg chg="del">
          <ac:chgData name="Mary Ann Koelzer" userId="1bf91f00-e620-46c9-94f4-f0a172deda6b" providerId="ADAL" clId="{6DB865B3-687D-4B5D-BA78-E651180E7A11}" dt="2025-11-13T15:03:37.722" v="6050" actId="478"/>
          <ac:picMkLst>
            <pc:docMk/>
            <pc:sldMk cId="883913065" sldId="350"/>
            <ac:picMk id="2" creationId="{E4EED69C-FA3C-BB8A-79E8-04D8857BC677}"/>
          </ac:picMkLst>
        </pc:picChg>
        <pc:picChg chg="add mod">
          <ac:chgData name="Mary Ann Koelzer" userId="1bf91f00-e620-46c9-94f4-f0a172deda6b" providerId="ADAL" clId="{6DB865B3-687D-4B5D-BA78-E651180E7A11}" dt="2025-11-13T15:07:31.175" v="6103" actId="1076"/>
          <ac:picMkLst>
            <pc:docMk/>
            <pc:sldMk cId="883913065" sldId="350"/>
            <ac:picMk id="8" creationId="{6B301D11-A66E-5131-85B4-FDCFDF93D7E5}"/>
          </ac:picMkLst>
        </pc:picChg>
        <pc:picChg chg="add mod">
          <ac:chgData name="Mary Ann Koelzer" userId="1bf91f00-e620-46c9-94f4-f0a172deda6b" providerId="ADAL" clId="{6DB865B3-687D-4B5D-BA78-E651180E7A11}" dt="2025-11-13T15:07:29.066" v="6102" actId="1076"/>
          <ac:picMkLst>
            <pc:docMk/>
            <pc:sldMk cId="883913065" sldId="350"/>
            <ac:picMk id="11" creationId="{C3A7114E-A1D6-4A02-3164-68F2E0FFAF0A}"/>
          </ac:picMkLst>
        </pc:picChg>
        <pc:picChg chg="add mod">
          <ac:chgData name="Mary Ann Koelzer" userId="1bf91f00-e620-46c9-94f4-f0a172deda6b" providerId="ADAL" clId="{6DB865B3-687D-4B5D-BA78-E651180E7A11}" dt="2025-11-13T15:07:38.984" v="6105" actId="1440"/>
          <ac:picMkLst>
            <pc:docMk/>
            <pc:sldMk cId="883913065" sldId="350"/>
            <ac:picMk id="13" creationId="{6C2E9515-3DED-340A-9FE1-0DF95199FFCB}"/>
          </ac:picMkLst>
        </pc:picChg>
      </pc:sldChg>
      <pc:sldChg chg="addSp delSp modSp add mod modAnim">
        <pc:chgData name="Mary Ann Koelzer" userId="1bf91f00-e620-46c9-94f4-f0a172deda6b" providerId="ADAL" clId="{6DB865B3-687D-4B5D-BA78-E651180E7A11}" dt="2025-11-13T15:54:20.784" v="7792" actId="20577"/>
        <pc:sldMkLst>
          <pc:docMk/>
          <pc:sldMk cId="1700814587" sldId="351"/>
        </pc:sldMkLst>
        <pc:spChg chg="mod">
          <ac:chgData name="Mary Ann Koelzer" userId="1bf91f00-e620-46c9-94f4-f0a172deda6b" providerId="ADAL" clId="{6DB865B3-687D-4B5D-BA78-E651180E7A11}" dt="2025-11-13T15:10:50.662" v="6186" actId="113"/>
          <ac:spMkLst>
            <pc:docMk/>
            <pc:sldMk cId="1700814587" sldId="351"/>
            <ac:spMk id="4" creationId="{7B2F38C9-69CD-6D58-A365-53D2357C884A}"/>
          </ac:spMkLst>
        </pc:spChg>
        <pc:spChg chg="add mod">
          <ac:chgData name="Mary Ann Koelzer" userId="1bf91f00-e620-46c9-94f4-f0a172deda6b" providerId="ADAL" clId="{6DB865B3-687D-4B5D-BA78-E651180E7A11}" dt="2025-11-13T15:54:20.784" v="7792" actId="20577"/>
          <ac:spMkLst>
            <pc:docMk/>
            <pc:sldMk cId="1700814587" sldId="351"/>
            <ac:spMk id="10" creationId="{00780565-061D-7D8B-F8CE-1F2ACAE50D64}"/>
          </ac:spMkLst>
        </pc:spChg>
        <pc:spChg chg="add mod">
          <ac:chgData name="Mary Ann Koelzer" userId="1bf91f00-e620-46c9-94f4-f0a172deda6b" providerId="ADAL" clId="{6DB865B3-687D-4B5D-BA78-E651180E7A11}" dt="2025-11-13T15:15:54.393" v="6355" actId="14100"/>
          <ac:spMkLst>
            <pc:docMk/>
            <pc:sldMk cId="1700814587" sldId="351"/>
            <ac:spMk id="12" creationId="{2CFCB66B-267E-D099-E6C8-E879F1E051B1}"/>
          </ac:spMkLst>
        </pc:spChg>
        <pc:spChg chg="del">
          <ac:chgData name="Mary Ann Koelzer" userId="1bf91f00-e620-46c9-94f4-f0a172deda6b" providerId="ADAL" clId="{6DB865B3-687D-4B5D-BA78-E651180E7A11}" dt="2025-11-13T15:11:24.509" v="6187" actId="478"/>
          <ac:spMkLst>
            <pc:docMk/>
            <pc:sldMk cId="1700814587" sldId="351"/>
            <ac:spMk id="14" creationId="{344980CF-A6A8-8F83-1EB9-BADFA1BF471E}"/>
          </ac:spMkLst>
        </pc:spChg>
        <pc:spChg chg="del">
          <ac:chgData name="Mary Ann Koelzer" userId="1bf91f00-e620-46c9-94f4-f0a172deda6b" providerId="ADAL" clId="{6DB865B3-687D-4B5D-BA78-E651180E7A11}" dt="2025-11-13T15:11:24.509" v="6187" actId="478"/>
          <ac:spMkLst>
            <pc:docMk/>
            <pc:sldMk cId="1700814587" sldId="351"/>
            <ac:spMk id="15" creationId="{DEB1FA76-7990-3E6E-3FD2-25B858941AAF}"/>
          </ac:spMkLst>
        </pc:spChg>
        <pc:spChg chg="del">
          <ac:chgData name="Mary Ann Koelzer" userId="1bf91f00-e620-46c9-94f4-f0a172deda6b" providerId="ADAL" clId="{6DB865B3-687D-4B5D-BA78-E651180E7A11}" dt="2025-11-13T15:11:24.509" v="6187" actId="478"/>
          <ac:spMkLst>
            <pc:docMk/>
            <pc:sldMk cId="1700814587" sldId="351"/>
            <ac:spMk id="16" creationId="{88449F1F-959E-DCAB-2341-1D9BCFDFE735}"/>
          </ac:spMkLst>
        </pc:spChg>
        <pc:spChg chg="add mod">
          <ac:chgData name="Mary Ann Koelzer" userId="1bf91f00-e620-46c9-94f4-f0a172deda6b" providerId="ADAL" clId="{6DB865B3-687D-4B5D-BA78-E651180E7A11}" dt="2025-11-13T15:16:21.588" v="6359" actId="14100"/>
          <ac:spMkLst>
            <pc:docMk/>
            <pc:sldMk cId="1700814587" sldId="351"/>
            <ac:spMk id="17" creationId="{8C779055-383A-95B7-6A1C-E944B18A721C}"/>
          </ac:spMkLst>
        </pc:spChg>
        <pc:spChg chg="add mod">
          <ac:chgData name="Mary Ann Koelzer" userId="1bf91f00-e620-46c9-94f4-f0a172deda6b" providerId="ADAL" clId="{6DB865B3-687D-4B5D-BA78-E651180E7A11}" dt="2025-11-13T15:16:42.604" v="6365" actId="1037"/>
          <ac:spMkLst>
            <pc:docMk/>
            <pc:sldMk cId="1700814587" sldId="351"/>
            <ac:spMk id="18" creationId="{B344EBA3-CD11-92FF-08CB-8F9B3F1B5D61}"/>
          </ac:spMkLst>
        </pc:spChg>
        <pc:picChg chg="add del mod">
          <ac:chgData name="Mary Ann Koelzer" userId="1bf91f00-e620-46c9-94f4-f0a172deda6b" providerId="ADAL" clId="{6DB865B3-687D-4B5D-BA78-E651180E7A11}" dt="2025-11-13T15:12:24.666" v="6190" actId="478"/>
          <ac:picMkLst>
            <pc:docMk/>
            <pc:sldMk cId="1700814587" sldId="351"/>
            <ac:picMk id="5" creationId="{90831B98-4F12-DB42-8282-495066C3075E}"/>
          </ac:picMkLst>
        </pc:picChg>
        <pc:picChg chg="add mod modCrop">
          <ac:chgData name="Mary Ann Koelzer" userId="1bf91f00-e620-46c9-94f4-f0a172deda6b" providerId="ADAL" clId="{6DB865B3-687D-4B5D-BA78-E651180E7A11}" dt="2025-11-13T15:12:45.485" v="6197" actId="1076"/>
          <ac:picMkLst>
            <pc:docMk/>
            <pc:sldMk cId="1700814587" sldId="351"/>
            <ac:picMk id="7" creationId="{F6E1351C-DDD2-631D-190E-27F89D6D766B}"/>
          </ac:picMkLst>
        </pc:picChg>
        <pc:picChg chg="del">
          <ac:chgData name="Mary Ann Koelzer" userId="1bf91f00-e620-46c9-94f4-f0a172deda6b" providerId="ADAL" clId="{6DB865B3-687D-4B5D-BA78-E651180E7A11}" dt="2025-11-13T15:11:24.509" v="6187" actId="478"/>
          <ac:picMkLst>
            <pc:docMk/>
            <pc:sldMk cId="1700814587" sldId="351"/>
            <ac:picMk id="8" creationId="{2F7D69EF-9756-E7CA-FD86-BB9AB3CE073F}"/>
          </ac:picMkLst>
        </pc:picChg>
        <pc:picChg chg="del">
          <ac:chgData name="Mary Ann Koelzer" userId="1bf91f00-e620-46c9-94f4-f0a172deda6b" providerId="ADAL" clId="{6DB865B3-687D-4B5D-BA78-E651180E7A11}" dt="2025-11-13T15:11:24.509" v="6187" actId="478"/>
          <ac:picMkLst>
            <pc:docMk/>
            <pc:sldMk cId="1700814587" sldId="351"/>
            <ac:picMk id="11" creationId="{EE781AA1-40D8-D6C9-0E0B-ECECCB19E409}"/>
          </ac:picMkLst>
        </pc:picChg>
        <pc:picChg chg="del">
          <ac:chgData name="Mary Ann Koelzer" userId="1bf91f00-e620-46c9-94f4-f0a172deda6b" providerId="ADAL" clId="{6DB865B3-687D-4B5D-BA78-E651180E7A11}" dt="2025-11-13T15:11:24.509" v="6187" actId="478"/>
          <ac:picMkLst>
            <pc:docMk/>
            <pc:sldMk cId="1700814587" sldId="351"/>
            <ac:picMk id="13" creationId="{14202AF5-CB4E-890A-8DE4-1902B29A6D35}"/>
          </ac:picMkLst>
        </pc:picChg>
      </pc:sldChg>
      <pc:sldChg chg="addSp delSp modSp add mod delAnim">
        <pc:chgData name="Mary Ann Koelzer" userId="1bf91f00-e620-46c9-94f4-f0a172deda6b" providerId="ADAL" clId="{6DB865B3-687D-4B5D-BA78-E651180E7A11}" dt="2025-11-13T15:19:59.225" v="6472" actId="6549"/>
        <pc:sldMkLst>
          <pc:docMk/>
          <pc:sldMk cId="4090607167" sldId="352"/>
        </pc:sldMkLst>
        <pc:spChg chg="add mod">
          <ac:chgData name="Mary Ann Koelzer" userId="1bf91f00-e620-46c9-94f4-f0a172deda6b" providerId="ADAL" clId="{6DB865B3-687D-4B5D-BA78-E651180E7A11}" dt="2025-11-13T15:19:59.225" v="6472" actId="6549"/>
          <ac:spMkLst>
            <pc:docMk/>
            <pc:sldMk cId="4090607167" sldId="352"/>
            <ac:spMk id="2" creationId="{2A28FF4D-FFE8-8BEE-5AB0-176E8F46CC3D}"/>
          </ac:spMkLst>
        </pc:spChg>
        <pc:spChg chg="del">
          <ac:chgData name="Mary Ann Koelzer" userId="1bf91f00-e620-46c9-94f4-f0a172deda6b" providerId="ADAL" clId="{6DB865B3-687D-4B5D-BA78-E651180E7A11}" dt="2025-11-13T15:18:03.889" v="6370" actId="478"/>
          <ac:spMkLst>
            <pc:docMk/>
            <pc:sldMk cId="4090607167" sldId="352"/>
            <ac:spMk id="4" creationId="{766E920E-CA30-C282-2DFD-B192C07233ED}"/>
          </ac:spMkLst>
        </pc:spChg>
        <pc:spChg chg="del">
          <ac:chgData name="Mary Ann Koelzer" userId="1bf91f00-e620-46c9-94f4-f0a172deda6b" providerId="ADAL" clId="{6DB865B3-687D-4B5D-BA78-E651180E7A11}" dt="2025-11-13T15:17:58.341" v="6368" actId="478"/>
          <ac:spMkLst>
            <pc:docMk/>
            <pc:sldMk cId="4090607167" sldId="352"/>
            <ac:spMk id="10" creationId="{260A138A-2F74-DA68-2809-C75335228855}"/>
          </ac:spMkLst>
        </pc:spChg>
        <pc:spChg chg="del">
          <ac:chgData name="Mary Ann Koelzer" userId="1bf91f00-e620-46c9-94f4-f0a172deda6b" providerId="ADAL" clId="{6DB865B3-687D-4B5D-BA78-E651180E7A11}" dt="2025-11-13T15:17:58.341" v="6368" actId="478"/>
          <ac:spMkLst>
            <pc:docMk/>
            <pc:sldMk cId="4090607167" sldId="352"/>
            <ac:spMk id="12" creationId="{F47486E1-2182-5F28-58AA-7636A4FAFFB7}"/>
          </ac:spMkLst>
        </pc:spChg>
        <pc:spChg chg="del">
          <ac:chgData name="Mary Ann Koelzer" userId="1bf91f00-e620-46c9-94f4-f0a172deda6b" providerId="ADAL" clId="{6DB865B3-687D-4B5D-BA78-E651180E7A11}" dt="2025-11-13T15:17:58.341" v="6368" actId="478"/>
          <ac:spMkLst>
            <pc:docMk/>
            <pc:sldMk cId="4090607167" sldId="352"/>
            <ac:spMk id="17" creationId="{7E0DDABE-F6E9-3899-8551-4C4553B2DB9B}"/>
          </ac:spMkLst>
        </pc:spChg>
        <pc:spChg chg="del">
          <ac:chgData name="Mary Ann Koelzer" userId="1bf91f00-e620-46c9-94f4-f0a172deda6b" providerId="ADAL" clId="{6DB865B3-687D-4B5D-BA78-E651180E7A11}" dt="2025-11-13T15:17:58.341" v="6368" actId="478"/>
          <ac:spMkLst>
            <pc:docMk/>
            <pc:sldMk cId="4090607167" sldId="352"/>
            <ac:spMk id="18" creationId="{71784551-9703-D1F8-7904-F19CB42B7382}"/>
          </ac:spMkLst>
        </pc:spChg>
        <pc:picChg chg="del">
          <ac:chgData name="Mary Ann Koelzer" userId="1bf91f00-e620-46c9-94f4-f0a172deda6b" providerId="ADAL" clId="{6DB865B3-687D-4B5D-BA78-E651180E7A11}" dt="2025-11-13T15:17:56.160" v="6367" actId="478"/>
          <ac:picMkLst>
            <pc:docMk/>
            <pc:sldMk cId="4090607167" sldId="352"/>
            <ac:picMk id="7" creationId="{018DE193-4C69-8A0F-F7A8-19F1312646B0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5:54:43.123" v="7794" actId="403"/>
        <pc:sldMkLst>
          <pc:docMk/>
          <pc:sldMk cId="641055210" sldId="353"/>
        </pc:sldMkLst>
        <pc:spChg chg="del">
          <ac:chgData name="Mary Ann Koelzer" userId="1bf91f00-e620-46c9-94f4-f0a172deda6b" providerId="ADAL" clId="{6DB865B3-687D-4B5D-BA78-E651180E7A11}" dt="2025-11-13T15:20:13.854" v="6474" actId="478"/>
          <ac:spMkLst>
            <pc:docMk/>
            <pc:sldMk cId="641055210" sldId="353"/>
            <ac:spMk id="2" creationId="{CAE9163F-A66E-9C08-0D82-EAC27F6E2B6B}"/>
          </ac:spMkLst>
        </pc:spChg>
        <pc:spChg chg="add mod">
          <ac:chgData name="Mary Ann Koelzer" userId="1bf91f00-e620-46c9-94f4-f0a172deda6b" providerId="ADAL" clId="{6DB865B3-687D-4B5D-BA78-E651180E7A11}" dt="2025-11-13T15:54:43.123" v="7794" actId="403"/>
          <ac:spMkLst>
            <pc:docMk/>
            <pc:sldMk cId="641055210" sldId="353"/>
            <ac:spMk id="4" creationId="{09B1AEED-8B62-6CBF-02CC-02118565ACBD}"/>
          </ac:spMkLst>
        </pc:spChg>
        <pc:spChg chg="add del mod">
          <ac:chgData name="Mary Ann Koelzer" userId="1bf91f00-e620-46c9-94f4-f0a172deda6b" providerId="ADAL" clId="{6DB865B3-687D-4B5D-BA78-E651180E7A11}" dt="2025-11-13T15:23:30.396" v="6706" actId="478"/>
          <ac:spMkLst>
            <pc:docMk/>
            <pc:sldMk cId="641055210" sldId="353"/>
            <ac:spMk id="8" creationId="{B20CE315-77D3-FFC0-2C29-AB5D1CA85479}"/>
          </ac:spMkLst>
        </pc:spChg>
        <pc:spChg chg="add del mod">
          <ac:chgData name="Mary Ann Koelzer" userId="1bf91f00-e620-46c9-94f4-f0a172deda6b" providerId="ADAL" clId="{6DB865B3-687D-4B5D-BA78-E651180E7A11}" dt="2025-11-13T15:31:35.240" v="6935" actId="478"/>
          <ac:spMkLst>
            <pc:docMk/>
            <pc:sldMk cId="641055210" sldId="353"/>
            <ac:spMk id="9" creationId="{9561AAD2-02F3-D4ED-4EE1-5E7711D23498}"/>
          </ac:spMkLst>
        </pc:spChg>
        <pc:spChg chg="add del mod">
          <ac:chgData name="Mary Ann Koelzer" userId="1bf91f00-e620-46c9-94f4-f0a172deda6b" providerId="ADAL" clId="{6DB865B3-687D-4B5D-BA78-E651180E7A11}" dt="2025-11-13T15:31:35.240" v="6935" actId="478"/>
          <ac:spMkLst>
            <pc:docMk/>
            <pc:sldMk cId="641055210" sldId="353"/>
            <ac:spMk id="12" creationId="{8C521C22-B621-88C0-8D9F-BC69DFCA704B}"/>
          </ac:spMkLst>
        </pc:spChg>
        <pc:picChg chg="add del mod">
          <ac:chgData name="Mary Ann Koelzer" userId="1bf91f00-e620-46c9-94f4-f0a172deda6b" providerId="ADAL" clId="{6DB865B3-687D-4B5D-BA78-E651180E7A11}" dt="2025-11-13T15:31:35.240" v="6935" actId="478"/>
          <ac:picMkLst>
            <pc:docMk/>
            <pc:sldMk cId="641055210" sldId="353"/>
            <ac:picMk id="6" creationId="{EF2FE065-8E1A-9749-171F-7C76B66AA4ED}"/>
          </ac:picMkLst>
        </pc:picChg>
        <pc:picChg chg="add del mod modCrop">
          <ac:chgData name="Mary Ann Koelzer" userId="1bf91f00-e620-46c9-94f4-f0a172deda6b" providerId="ADAL" clId="{6DB865B3-687D-4B5D-BA78-E651180E7A11}" dt="2025-11-13T15:31:35.240" v="6935" actId="478"/>
          <ac:picMkLst>
            <pc:docMk/>
            <pc:sldMk cId="641055210" sldId="353"/>
            <ac:picMk id="11" creationId="{04E35A12-D8A0-FDAA-00E5-B923E153DC77}"/>
          </ac:picMkLst>
        </pc:picChg>
        <pc:picChg chg="add del mod">
          <ac:chgData name="Mary Ann Koelzer" userId="1bf91f00-e620-46c9-94f4-f0a172deda6b" providerId="ADAL" clId="{6DB865B3-687D-4B5D-BA78-E651180E7A11}" dt="2025-11-13T15:31:35.240" v="6935" actId="478"/>
          <ac:picMkLst>
            <pc:docMk/>
            <pc:sldMk cId="641055210" sldId="353"/>
            <ac:picMk id="14" creationId="{61792579-E4FB-16F2-39A7-8445D23443B1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5:55:01.368" v="7797" actId="1076"/>
        <pc:sldMkLst>
          <pc:docMk/>
          <pc:sldMk cId="1138442870" sldId="354"/>
        </pc:sldMkLst>
        <pc:spChg chg="add mod">
          <ac:chgData name="Mary Ann Koelzer" userId="1bf91f00-e620-46c9-94f4-f0a172deda6b" providerId="ADAL" clId="{6DB865B3-687D-4B5D-BA78-E651180E7A11}" dt="2025-11-13T15:55:01.368" v="7797" actId="1076"/>
          <ac:spMkLst>
            <pc:docMk/>
            <pc:sldMk cId="1138442870" sldId="354"/>
            <ac:spMk id="2" creationId="{C5301611-E6AA-7D5F-AA81-9F1BFE0C4A7C}"/>
          </ac:spMkLst>
        </pc:spChg>
        <pc:spChg chg="del">
          <ac:chgData name="Mary Ann Koelzer" userId="1bf91f00-e620-46c9-94f4-f0a172deda6b" providerId="ADAL" clId="{6DB865B3-687D-4B5D-BA78-E651180E7A11}" dt="2025-11-13T15:28:03.391" v="6800" actId="478"/>
          <ac:spMkLst>
            <pc:docMk/>
            <pc:sldMk cId="1138442870" sldId="354"/>
            <ac:spMk id="4" creationId="{9725B97F-4B32-EBEC-BA3D-53627BE14772}"/>
          </ac:spMkLst>
        </pc:spChg>
        <pc:spChg chg="del">
          <ac:chgData name="Mary Ann Koelzer" userId="1bf91f00-e620-46c9-94f4-f0a172deda6b" providerId="ADAL" clId="{6DB865B3-687D-4B5D-BA78-E651180E7A11}" dt="2025-11-13T15:28:22.902" v="6811" actId="478"/>
          <ac:spMkLst>
            <pc:docMk/>
            <pc:sldMk cId="1138442870" sldId="354"/>
            <ac:spMk id="9" creationId="{1A65D064-97B1-7287-A770-83AFAFFBBE6D}"/>
          </ac:spMkLst>
        </pc:spChg>
        <pc:spChg chg="del">
          <ac:chgData name="Mary Ann Koelzer" userId="1bf91f00-e620-46c9-94f4-f0a172deda6b" providerId="ADAL" clId="{6DB865B3-687D-4B5D-BA78-E651180E7A11}" dt="2025-11-13T15:28:26.209" v="6814" actId="478"/>
          <ac:spMkLst>
            <pc:docMk/>
            <pc:sldMk cId="1138442870" sldId="354"/>
            <ac:spMk id="12" creationId="{2CBCF858-0EED-3D4F-18C0-4954402971C4}"/>
          </ac:spMkLst>
        </pc:spChg>
        <pc:picChg chg="del">
          <ac:chgData name="Mary Ann Koelzer" userId="1bf91f00-e620-46c9-94f4-f0a172deda6b" providerId="ADAL" clId="{6DB865B3-687D-4B5D-BA78-E651180E7A11}" dt="2025-11-13T15:28:21.174" v="6810" actId="478"/>
          <ac:picMkLst>
            <pc:docMk/>
            <pc:sldMk cId="1138442870" sldId="354"/>
            <ac:picMk id="6" creationId="{DFEA4965-FDA3-9F7E-91EE-B15A073F338C}"/>
          </ac:picMkLst>
        </pc:picChg>
        <pc:picChg chg="del">
          <ac:chgData name="Mary Ann Koelzer" userId="1bf91f00-e620-46c9-94f4-f0a172deda6b" providerId="ADAL" clId="{6DB865B3-687D-4B5D-BA78-E651180E7A11}" dt="2025-11-13T15:28:23.632" v="6812" actId="478"/>
          <ac:picMkLst>
            <pc:docMk/>
            <pc:sldMk cId="1138442870" sldId="354"/>
            <ac:picMk id="11" creationId="{40587AAC-AFE8-A205-D4CF-5F608092EEFB}"/>
          </ac:picMkLst>
        </pc:picChg>
        <pc:picChg chg="del">
          <ac:chgData name="Mary Ann Koelzer" userId="1bf91f00-e620-46c9-94f4-f0a172deda6b" providerId="ADAL" clId="{6DB865B3-687D-4B5D-BA78-E651180E7A11}" dt="2025-11-13T15:28:25.030" v="6813" actId="478"/>
          <ac:picMkLst>
            <pc:docMk/>
            <pc:sldMk cId="1138442870" sldId="354"/>
            <ac:picMk id="14" creationId="{FEC9D389-31F2-F281-9689-2701B08BF3FC}"/>
          </ac:picMkLst>
        </pc:picChg>
      </pc:sldChg>
      <pc:sldChg chg="addSp delSp modSp add mod modAnim">
        <pc:chgData name="Mary Ann Koelzer" userId="1bf91f00-e620-46c9-94f4-f0a172deda6b" providerId="ADAL" clId="{6DB865B3-687D-4B5D-BA78-E651180E7A11}" dt="2025-11-13T15:54:51.092" v="7795" actId="1076"/>
        <pc:sldMkLst>
          <pc:docMk/>
          <pc:sldMk cId="3439823690" sldId="355"/>
        </pc:sldMkLst>
        <pc:spChg chg="mod">
          <ac:chgData name="Mary Ann Koelzer" userId="1bf91f00-e620-46c9-94f4-f0a172deda6b" providerId="ADAL" clId="{6DB865B3-687D-4B5D-BA78-E651180E7A11}" dt="2025-11-13T15:54:51.092" v="7795" actId="1076"/>
          <ac:spMkLst>
            <pc:docMk/>
            <pc:sldMk cId="3439823690" sldId="355"/>
            <ac:spMk id="4" creationId="{319DB5F6-8B21-95F9-45D1-F7C4891045E4}"/>
          </ac:spMkLst>
        </pc:spChg>
        <pc:spChg chg="mod">
          <ac:chgData name="Mary Ann Koelzer" userId="1bf91f00-e620-46c9-94f4-f0a172deda6b" providerId="ADAL" clId="{6DB865B3-687D-4B5D-BA78-E651180E7A11}" dt="2025-11-13T15:43:54.547" v="7388" actId="164"/>
          <ac:spMkLst>
            <pc:docMk/>
            <pc:sldMk cId="3439823690" sldId="355"/>
            <ac:spMk id="9" creationId="{8641E224-1161-750A-D927-B0E6938A63B3}"/>
          </ac:spMkLst>
        </pc:spChg>
        <pc:spChg chg="mod topLvl">
          <ac:chgData name="Mary Ann Koelzer" userId="1bf91f00-e620-46c9-94f4-f0a172deda6b" providerId="ADAL" clId="{6DB865B3-687D-4B5D-BA78-E651180E7A11}" dt="2025-11-13T15:44:37.547" v="7399" actId="164"/>
          <ac:spMkLst>
            <pc:docMk/>
            <pc:sldMk cId="3439823690" sldId="355"/>
            <ac:spMk id="12" creationId="{FD00707B-9B8B-9DC2-B9A4-C2563DA76701}"/>
          </ac:spMkLst>
        </pc:spChg>
        <pc:spChg chg="add mod">
          <ac:chgData name="Mary Ann Koelzer" userId="1bf91f00-e620-46c9-94f4-f0a172deda6b" providerId="ADAL" clId="{6DB865B3-687D-4B5D-BA78-E651180E7A11}" dt="2025-11-13T15:46:11.233" v="7509" actId="14100"/>
          <ac:spMkLst>
            <pc:docMk/>
            <pc:sldMk cId="3439823690" sldId="355"/>
            <ac:spMk id="13" creationId="{B02D7081-68D4-7D50-9555-66B905CA0C03}"/>
          </ac:spMkLst>
        </pc:spChg>
        <pc:spChg chg="add mod">
          <ac:chgData name="Mary Ann Koelzer" userId="1bf91f00-e620-46c9-94f4-f0a172deda6b" providerId="ADAL" clId="{6DB865B3-687D-4B5D-BA78-E651180E7A11}" dt="2025-11-13T15:46:18.196" v="7512" actId="14100"/>
          <ac:spMkLst>
            <pc:docMk/>
            <pc:sldMk cId="3439823690" sldId="355"/>
            <ac:spMk id="15" creationId="{AEF6F471-5BD1-F2E8-18D1-FD55EBB53DAB}"/>
          </ac:spMkLst>
        </pc:spChg>
        <pc:grpChg chg="add mod">
          <ac:chgData name="Mary Ann Koelzer" userId="1bf91f00-e620-46c9-94f4-f0a172deda6b" providerId="ADAL" clId="{6DB865B3-687D-4B5D-BA78-E651180E7A11}" dt="2025-11-13T15:45:34.223" v="7416" actId="1076"/>
          <ac:grpSpMkLst>
            <pc:docMk/>
            <pc:sldMk cId="3439823690" sldId="355"/>
            <ac:grpSpMk id="5" creationId="{63D950A6-4623-0999-A588-414F5CAEC165}"/>
          </ac:grpSpMkLst>
        </pc:grpChg>
        <pc:grpChg chg="add del mod">
          <ac:chgData name="Mary Ann Koelzer" userId="1bf91f00-e620-46c9-94f4-f0a172deda6b" providerId="ADAL" clId="{6DB865B3-687D-4B5D-BA78-E651180E7A11}" dt="2025-11-13T15:44:07.595" v="7392" actId="165"/>
          <ac:grpSpMkLst>
            <pc:docMk/>
            <pc:sldMk cId="3439823690" sldId="355"/>
            <ac:grpSpMk id="7" creationId="{2C444055-501D-99D9-C2EE-762E1CDD84A7}"/>
          </ac:grpSpMkLst>
        </pc:grpChg>
        <pc:grpChg chg="add del mod">
          <ac:chgData name="Mary Ann Koelzer" userId="1bf91f00-e620-46c9-94f4-f0a172deda6b" providerId="ADAL" clId="{6DB865B3-687D-4B5D-BA78-E651180E7A11}" dt="2025-11-13T15:44:24.088" v="7396" actId="165"/>
          <ac:grpSpMkLst>
            <pc:docMk/>
            <pc:sldMk cId="3439823690" sldId="355"/>
            <ac:grpSpMk id="8" creationId="{4A99A658-80AC-915E-ED97-057AB25B4583}"/>
          </ac:grpSpMkLst>
        </pc:grpChg>
        <pc:grpChg chg="add mod">
          <ac:chgData name="Mary Ann Koelzer" userId="1bf91f00-e620-46c9-94f4-f0a172deda6b" providerId="ADAL" clId="{6DB865B3-687D-4B5D-BA78-E651180E7A11}" dt="2025-11-13T15:45:34.223" v="7416" actId="1076"/>
          <ac:grpSpMkLst>
            <pc:docMk/>
            <pc:sldMk cId="3439823690" sldId="355"/>
            <ac:grpSpMk id="10" creationId="{1586828A-0D51-38E9-8C88-9D3567CD3F66}"/>
          </ac:grpSpMkLst>
        </pc:grpChg>
        <pc:picChg chg="add mod topLvl">
          <ac:chgData name="Mary Ann Koelzer" userId="1bf91f00-e620-46c9-94f4-f0a172deda6b" providerId="ADAL" clId="{6DB865B3-687D-4B5D-BA78-E651180E7A11}" dt="2025-11-13T15:45:34.223" v="7416" actId="1076"/>
          <ac:picMkLst>
            <pc:docMk/>
            <pc:sldMk cId="3439823690" sldId="355"/>
            <ac:picMk id="2" creationId="{F680829D-FE07-EE00-953B-5631ADC4A206}"/>
          </ac:picMkLst>
        </pc:picChg>
        <pc:picChg chg="mod">
          <ac:chgData name="Mary Ann Koelzer" userId="1bf91f00-e620-46c9-94f4-f0a172deda6b" providerId="ADAL" clId="{6DB865B3-687D-4B5D-BA78-E651180E7A11}" dt="2025-11-13T15:43:54.547" v="7388" actId="164"/>
          <ac:picMkLst>
            <pc:docMk/>
            <pc:sldMk cId="3439823690" sldId="355"/>
            <ac:picMk id="6" creationId="{62F439A5-E22D-4FE8-9B31-A4D6A277AC53}"/>
          </ac:picMkLst>
        </pc:picChg>
        <pc:picChg chg="mod topLvl">
          <ac:chgData name="Mary Ann Koelzer" userId="1bf91f00-e620-46c9-94f4-f0a172deda6b" providerId="ADAL" clId="{6DB865B3-687D-4B5D-BA78-E651180E7A11}" dt="2025-11-13T15:44:37.547" v="7399" actId="164"/>
          <ac:picMkLst>
            <pc:docMk/>
            <pc:sldMk cId="3439823690" sldId="355"/>
            <ac:picMk id="11" creationId="{0FC07A4C-4D6B-5A62-DDC8-176A77D09EE7}"/>
          </ac:picMkLst>
        </pc:picChg>
        <pc:picChg chg="mod topLvl">
          <ac:chgData name="Mary Ann Koelzer" userId="1bf91f00-e620-46c9-94f4-f0a172deda6b" providerId="ADAL" clId="{6DB865B3-687D-4B5D-BA78-E651180E7A11}" dt="2025-11-13T15:44:37.547" v="7399" actId="164"/>
          <ac:picMkLst>
            <pc:docMk/>
            <pc:sldMk cId="3439823690" sldId="355"/>
            <ac:picMk id="14" creationId="{D21586CC-729A-3663-5081-094FF0966C9B}"/>
          </ac:picMkLst>
        </pc:picChg>
      </pc:sldChg>
      <pc:sldChg chg="addSp modSp add mod">
        <pc:chgData name="Mary Ann Koelzer" userId="1bf91f00-e620-46c9-94f4-f0a172deda6b" providerId="ADAL" clId="{6DB865B3-687D-4B5D-BA78-E651180E7A11}" dt="2025-11-13T15:55:14.488" v="7807" actId="20577"/>
        <pc:sldMkLst>
          <pc:docMk/>
          <pc:sldMk cId="1610305522" sldId="356"/>
        </pc:sldMkLst>
        <pc:spChg chg="mod">
          <ac:chgData name="Mary Ann Koelzer" userId="1bf91f00-e620-46c9-94f4-f0a172deda6b" providerId="ADAL" clId="{6DB865B3-687D-4B5D-BA78-E651180E7A11}" dt="2025-11-13T15:42:48.777" v="7351" actId="12"/>
          <ac:spMkLst>
            <pc:docMk/>
            <pc:sldMk cId="1610305522" sldId="356"/>
            <ac:spMk id="2" creationId="{6D5FBB15-D480-6D25-81D5-4AD0F2B9BEB1}"/>
          </ac:spMkLst>
        </pc:spChg>
        <pc:spChg chg="add mod">
          <ac:chgData name="Mary Ann Koelzer" userId="1bf91f00-e620-46c9-94f4-f0a172deda6b" providerId="ADAL" clId="{6DB865B3-687D-4B5D-BA78-E651180E7A11}" dt="2025-11-13T15:55:14.488" v="7807" actId="20577"/>
          <ac:spMkLst>
            <pc:docMk/>
            <pc:sldMk cId="1610305522" sldId="356"/>
            <ac:spMk id="9" creationId="{461876CB-AABC-7E03-A57D-A745FB5BED9F}"/>
          </ac:spMkLst>
        </pc:spChg>
        <pc:picChg chg="add mod modCrop">
          <ac:chgData name="Mary Ann Koelzer" userId="1bf91f00-e620-46c9-94f4-f0a172deda6b" providerId="ADAL" clId="{6DB865B3-687D-4B5D-BA78-E651180E7A11}" dt="2025-11-13T15:43:11.454" v="7356" actId="1076"/>
          <ac:picMkLst>
            <pc:docMk/>
            <pc:sldMk cId="1610305522" sldId="356"/>
            <ac:picMk id="4" creationId="{61CC0ED4-DD88-308A-41A4-959EE673AAFD}"/>
          </ac:picMkLst>
        </pc:picChg>
        <pc:picChg chg="add mod modCrop">
          <ac:chgData name="Mary Ann Koelzer" userId="1bf91f00-e620-46c9-94f4-f0a172deda6b" providerId="ADAL" clId="{6DB865B3-687D-4B5D-BA78-E651180E7A11}" dt="2025-11-13T15:43:09.239" v="7355" actId="1076"/>
          <ac:picMkLst>
            <pc:docMk/>
            <pc:sldMk cId="1610305522" sldId="356"/>
            <ac:picMk id="6" creationId="{CA8ED775-8170-4514-53C2-0994B6471AA5}"/>
          </ac:picMkLst>
        </pc:picChg>
        <pc:picChg chg="add mod">
          <ac:chgData name="Mary Ann Koelzer" userId="1bf91f00-e620-46c9-94f4-f0a172deda6b" providerId="ADAL" clId="{6DB865B3-687D-4B5D-BA78-E651180E7A11}" dt="2025-11-13T15:43:06.449" v="7354" actId="1076"/>
          <ac:picMkLst>
            <pc:docMk/>
            <pc:sldMk cId="1610305522" sldId="356"/>
            <ac:picMk id="8" creationId="{9D8A9D90-272B-E42B-D025-50ACFF7151C7}"/>
          </ac:picMkLst>
        </pc:picChg>
      </pc:sldChg>
      <pc:sldChg chg="addSp delSp modSp add mod modAnim">
        <pc:chgData name="Mary Ann Koelzer" userId="1bf91f00-e620-46c9-94f4-f0a172deda6b" providerId="ADAL" clId="{6DB865B3-687D-4B5D-BA78-E651180E7A11}" dt="2025-11-13T15:56:01.169" v="7832" actId="1037"/>
        <pc:sldMkLst>
          <pc:docMk/>
          <pc:sldMk cId="1042907449" sldId="357"/>
        </pc:sldMkLst>
        <pc:spChg chg="mod">
          <ac:chgData name="Mary Ann Koelzer" userId="1bf91f00-e620-46c9-94f4-f0a172deda6b" providerId="ADAL" clId="{6DB865B3-687D-4B5D-BA78-E651180E7A11}" dt="2025-11-13T15:43:24.513" v="7382" actId="20577"/>
          <ac:spMkLst>
            <pc:docMk/>
            <pc:sldMk cId="1042907449" sldId="357"/>
            <ac:spMk id="2" creationId="{39A3B607-D8D0-5DB6-8423-1F8665086D43}"/>
          </ac:spMkLst>
        </pc:spChg>
        <pc:spChg chg="del">
          <ac:chgData name="Mary Ann Koelzer" userId="1bf91f00-e620-46c9-94f4-f0a172deda6b" providerId="ADAL" clId="{6DB865B3-687D-4B5D-BA78-E651180E7A11}" dt="2025-11-13T15:43:30.487" v="7386" actId="478"/>
          <ac:spMkLst>
            <pc:docMk/>
            <pc:sldMk cId="1042907449" sldId="357"/>
            <ac:spMk id="9" creationId="{A42A2BAA-DB97-71E2-DEB4-ECE9C21369C1}"/>
          </ac:spMkLst>
        </pc:spChg>
        <pc:spChg chg="add mod">
          <ac:chgData name="Mary Ann Koelzer" userId="1bf91f00-e620-46c9-94f4-f0a172deda6b" providerId="ADAL" clId="{6DB865B3-687D-4B5D-BA78-E651180E7A11}" dt="2025-11-13T15:55:43.052" v="7821" actId="20577"/>
          <ac:spMkLst>
            <pc:docMk/>
            <pc:sldMk cId="1042907449" sldId="357"/>
            <ac:spMk id="10" creationId="{7D771B19-536C-657A-1039-B921D110E6FE}"/>
          </ac:spMkLst>
        </pc:spChg>
        <pc:picChg chg="del">
          <ac:chgData name="Mary Ann Koelzer" userId="1bf91f00-e620-46c9-94f4-f0a172deda6b" providerId="ADAL" clId="{6DB865B3-687D-4B5D-BA78-E651180E7A11}" dt="2025-11-13T15:43:27.987" v="7383" actId="478"/>
          <ac:picMkLst>
            <pc:docMk/>
            <pc:sldMk cId="1042907449" sldId="357"/>
            <ac:picMk id="4" creationId="{D11D5D99-F220-C9D2-171B-F324921B14AD}"/>
          </ac:picMkLst>
        </pc:picChg>
        <pc:picChg chg="add mod">
          <ac:chgData name="Mary Ann Koelzer" userId="1bf91f00-e620-46c9-94f4-f0a172deda6b" providerId="ADAL" clId="{6DB865B3-687D-4B5D-BA78-E651180E7A11}" dt="2025-11-13T15:53:28.048" v="7775" actId="1076"/>
          <ac:picMkLst>
            <pc:docMk/>
            <pc:sldMk cId="1042907449" sldId="357"/>
            <ac:picMk id="5" creationId="{D26F8AA2-9D6B-12D1-EFCE-9F70A80387ED}"/>
          </ac:picMkLst>
        </pc:picChg>
        <pc:picChg chg="del">
          <ac:chgData name="Mary Ann Koelzer" userId="1bf91f00-e620-46c9-94f4-f0a172deda6b" providerId="ADAL" clId="{6DB865B3-687D-4B5D-BA78-E651180E7A11}" dt="2025-11-13T15:43:28.587" v="7384" actId="478"/>
          <ac:picMkLst>
            <pc:docMk/>
            <pc:sldMk cId="1042907449" sldId="357"/>
            <ac:picMk id="6" creationId="{EB235130-1B4E-552F-7E46-0F27E3C2FF59}"/>
          </ac:picMkLst>
        </pc:picChg>
        <pc:picChg chg="del">
          <ac:chgData name="Mary Ann Koelzer" userId="1bf91f00-e620-46c9-94f4-f0a172deda6b" providerId="ADAL" clId="{6DB865B3-687D-4B5D-BA78-E651180E7A11}" dt="2025-11-13T15:43:29.170" v="7385" actId="478"/>
          <ac:picMkLst>
            <pc:docMk/>
            <pc:sldMk cId="1042907449" sldId="357"/>
            <ac:picMk id="8" creationId="{3DA1EE86-63AF-ED5A-66F4-0C57D7131746}"/>
          </ac:picMkLst>
        </pc:picChg>
        <pc:picChg chg="add mod">
          <ac:chgData name="Mary Ann Koelzer" userId="1bf91f00-e620-46c9-94f4-f0a172deda6b" providerId="ADAL" clId="{6DB865B3-687D-4B5D-BA78-E651180E7A11}" dt="2025-11-13T15:56:01.169" v="7832" actId="1037"/>
          <ac:picMkLst>
            <pc:docMk/>
            <pc:sldMk cId="1042907449" sldId="357"/>
            <ac:picMk id="11" creationId="{0300259C-F1F0-A1D5-D9B6-7F666D29CEB2}"/>
          </ac:picMkLst>
        </pc:picChg>
        <pc:picChg chg="add mod modCrop">
          <ac:chgData name="Mary Ann Koelzer" userId="1bf91f00-e620-46c9-94f4-f0a172deda6b" providerId="ADAL" clId="{6DB865B3-687D-4B5D-BA78-E651180E7A11}" dt="2025-11-13T15:50:06.446" v="7707" actId="1076"/>
          <ac:picMkLst>
            <pc:docMk/>
            <pc:sldMk cId="1042907449" sldId="357"/>
            <ac:picMk id="12" creationId="{CAB14A27-EF36-064F-C843-DDCB3A9626C6}"/>
          </ac:picMkLst>
        </pc:picChg>
      </pc:sldChg>
      <pc:sldChg chg="addSp delSp modSp add mod delAnim">
        <pc:chgData name="Mary Ann Koelzer" userId="1bf91f00-e620-46c9-94f4-f0a172deda6b" providerId="ADAL" clId="{6DB865B3-687D-4B5D-BA78-E651180E7A11}" dt="2025-11-13T15:59:06.195" v="7958" actId="1076"/>
        <pc:sldMkLst>
          <pc:docMk/>
          <pc:sldMk cId="394190118" sldId="358"/>
        </pc:sldMkLst>
        <pc:spChg chg="mod">
          <ac:chgData name="Mary Ann Koelzer" userId="1bf91f00-e620-46c9-94f4-f0a172deda6b" providerId="ADAL" clId="{6DB865B3-687D-4B5D-BA78-E651180E7A11}" dt="2025-11-13T15:59:00.655" v="7956" actId="403"/>
          <ac:spMkLst>
            <pc:docMk/>
            <pc:sldMk cId="394190118" sldId="358"/>
            <ac:spMk id="10" creationId="{C441B511-9AA6-1B8A-5D6C-D1AEECC7F255}"/>
          </ac:spMkLst>
        </pc:spChg>
        <pc:picChg chg="del">
          <ac:chgData name="Mary Ann Koelzer" userId="1bf91f00-e620-46c9-94f4-f0a172deda6b" providerId="ADAL" clId="{6DB865B3-687D-4B5D-BA78-E651180E7A11}" dt="2025-11-13T15:52:23.398" v="7765" actId="478"/>
          <ac:picMkLst>
            <pc:docMk/>
            <pc:sldMk cId="394190118" sldId="358"/>
            <ac:picMk id="5" creationId="{692C4D46-E283-8F46-75B2-A0AC343857E0}"/>
          </ac:picMkLst>
        </pc:picChg>
        <pc:picChg chg="add mod modCrop">
          <ac:chgData name="Mary Ann Koelzer" userId="1bf91f00-e620-46c9-94f4-f0a172deda6b" providerId="ADAL" clId="{6DB865B3-687D-4B5D-BA78-E651180E7A11}" dt="2025-11-13T15:59:06.195" v="7958" actId="1076"/>
          <ac:picMkLst>
            <pc:docMk/>
            <pc:sldMk cId="394190118" sldId="358"/>
            <ac:picMk id="6" creationId="{225C71A4-D4C1-8B75-4BE5-3233C23C7843}"/>
          </ac:picMkLst>
        </pc:picChg>
        <pc:picChg chg="add mod modCrop">
          <ac:chgData name="Mary Ann Koelzer" userId="1bf91f00-e620-46c9-94f4-f0a172deda6b" providerId="ADAL" clId="{6DB865B3-687D-4B5D-BA78-E651180E7A11}" dt="2025-11-13T15:59:03.856" v="7957" actId="1076"/>
          <ac:picMkLst>
            <pc:docMk/>
            <pc:sldMk cId="394190118" sldId="358"/>
            <ac:picMk id="8" creationId="{B5863576-8674-BA23-9CD0-F6DA303A52D4}"/>
          </ac:picMkLst>
        </pc:picChg>
        <pc:picChg chg="del">
          <ac:chgData name="Mary Ann Koelzer" userId="1bf91f00-e620-46c9-94f4-f0a172deda6b" providerId="ADAL" clId="{6DB865B3-687D-4B5D-BA78-E651180E7A11}" dt="2025-11-13T15:50:41.278" v="7713" actId="478"/>
          <ac:picMkLst>
            <pc:docMk/>
            <pc:sldMk cId="394190118" sldId="358"/>
            <ac:picMk id="11" creationId="{927FFF18-5F8B-CFC0-BC90-A1E849813DAA}"/>
          </ac:picMkLst>
        </pc:picChg>
        <pc:picChg chg="del">
          <ac:chgData name="Mary Ann Koelzer" userId="1bf91f00-e620-46c9-94f4-f0a172deda6b" providerId="ADAL" clId="{6DB865B3-687D-4B5D-BA78-E651180E7A11}" dt="2025-11-13T15:51:17.796" v="7764" actId="478"/>
          <ac:picMkLst>
            <pc:docMk/>
            <pc:sldMk cId="394190118" sldId="358"/>
            <ac:picMk id="12" creationId="{D5BED503-22AF-E997-4F71-E11AAB6DAE29}"/>
          </ac:picMkLst>
        </pc:picChg>
      </pc:sldChg>
      <pc:sldChg chg="addSp delSp modSp add mod">
        <pc:chgData name="Mary Ann Koelzer" userId="1bf91f00-e620-46c9-94f4-f0a172deda6b" providerId="ADAL" clId="{6DB865B3-687D-4B5D-BA78-E651180E7A11}" dt="2025-11-13T16:00:31.361" v="7999" actId="1076"/>
        <pc:sldMkLst>
          <pc:docMk/>
          <pc:sldMk cId="1072867087" sldId="359"/>
        </pc:sldMkLst>
        <pc:spChg chg="del">
          <ac:chgData name="Mary Ann Koelzer" userId="1bf91f00-e620-46c9-94f4-f0a172deda6b" providerId="ADAL" clId="{6DB865B3-687D-4B5D-BA78-E651180E7A11}" dt="2025-11-13T15:59:29.230" v="7986" actId="478"/>
          <ac:spMkLst>
            <pc:docMk/>
            <pc:sldMk cId="1072867087" sldId="359"/>
            <ac:spMk id="2" creationId="{F90DB117-BF6C-9E97-E491-A707F4801DAF}"/>
          </ac:spMkLst>
        </pc:spChg>
        <pc:spChg chg="mod">
          <ac:chgData name="Mary Ann Koelzer" userId="1bf91f00-e620-46c9-94f4-f0a172deda6b" providerId="ADAL" clId="{6DB865B3-687D-4B5D-BA78-E651180E7A11}" dt="2025-11-13T15:59:26.506" v="7985" actId="20577"/>
          <ac:spMkLst>
            <pc:docMk/>
            <pc:sldMk cId="1072867087" sldId="359"/>
            <ac:spMk id="3" creationId="{7B8BFE9A-E5F5-3DDF-0E81-09F039A8FEE5}"/>
          </ac:spMkLst>
        </pc:spChg>
        <pc:spChg chg="del">
          <ac:chgData name="Mary Ann Koelzer" userId="1bf91f00-e620-46c9-94f4-f0a172deda6b" providerId="ADAL" clId="{6DB865B3-687D-4B5D-BA78-E651180E7A11}" dt="2025-11-13T15:59:31.566" v="7988" actId="478"/>
          <ac:spMkLst>
            <pc:docMk/>
            <pc:sldMk cId="1072867087" sldId="359"/>
            <ac:spMk id="10" creationId="{28A93FAD-1597-2595-4751-C2A0C86DCD4A}"/>
          </ac:spMkLst>
        </pc:spChg>
        <pc:picChg chg="del">
          <ac:chgData name="Mary Ann Koelzer" userId="1bf91f00-e620-46c9-94f4-f0a172deda6b" providerId="ADAL" clId="{6DB865B3-687D-4B5D-BA78-E651180E7A11}" dt="2025-11-13T15:59:30.334" v="7987" actId="478"/>
          <ac:picMkLst>
            <pc:docMk/>
            <pc:sldMk cId="1072867087" sldId="359"/>
            <ac:picMk id="6" creationId="{A3B3956D-7767-7B89-73BE-919556B7FFA6}"/>
          </ac:picMkLst>
        </pc:picChg>
        <pc:picChg chg="del">
          <ac:chgData name="Mary Ann Koelzer" userId="1bf91f00-e620-46c9-94f4-f0a172deda6b" providerId="ADAL" clId="{6DB865B3-687D-4B5D-BA78-E651180E7A11}" dt="2025-11-13T15:59:32.110" v="7989" actId="478"/>
          <ac:picMkLst>
            <pc:docMk/>
            <pc:sldMk cId="1072867087" sldId="359"/>
            <ac:picMk id="8" creationId="{96F048F6-83E8-42FA-B2F5-89544CDD8C56}"/>
          </ac:picMkLst>
        </pc:picChg>
        <pc:picChg chg="add mod">
          <ac:chgData name="Mary Ann Koelzer" userId="1bf91f00-e620-46c9-94f4-f0a172deda6b" providerId="ADAL" clId="{6DB865B3-687D-4B5D-BA78-E651180E7A11}" dt="2025-11-13T15:59:53.033" v="7992" actId="1076"/>
          <ac:picMkLst>
            <pc:docMk/>
            <pc:sldMk cId="1072867087" sldId="359"/>
            <ac:picMk id="1026" creationId="{615A0A7B-7753-F833-78A0-D83C0C0CBD13}"/>
          </ac:picMkLst>
        </pc:picChg>
        <pc:picChg chg="add mod">
          <ac:chgData name="Mary Ann Koelzer" userId="1bf91f00-e620-46c9-94f4-f0a172deda6b" providerId="ADAL" clId="{6DB865B3-687D-4B5D-BA78-E651180E7A11}" dt="2025-11-13T16:00:31.361" v="7999" actId="1076"/>
          <ac:picMkLst>
            <pc:docMk/>
            <pc:sldMk cId="1072867087" sldId="359"/>
            <ac:picMk id="1028" creationId="{2B1CBA3A-8808-B611-54FC-5C9AEDD2EA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F9F9-9264-497A-9F3C-AB82627CD3DE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5AAD-FB79-427A-B80D-0FAB9E3DB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3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9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FEC-401A-FBAD-958D-5D06E3F9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92FE4-601B-A0D2-399D-6C352D03C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7E89C-0759-23A8-ADD2-52BFE8EC6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363AC-D999-03C6-1E3B-A60E5A65C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7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2D2AA-0146-4F87-D7FB-F461F4B83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F207F-F480-B481-F5D3-18F49D952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C0E31-3E29-2AF6-1C26-8A73A058D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8B0C9-5A91-6EBE-EBA1-88B227D82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3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A90E0-AA3E-C794-FE6C-6703014D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74639-749E-AC15-7D4A-41FE06C26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7C8ED-F178-A008-31B1-248A47381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034C6-19CA-A43A-AEC1-59DEEA5C6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9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BF6F-2EA1-48D1-197C-6E7D513F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38F25-5B05-C5CC-2641-5EA4CFBEE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A23FB-77E8-82B6-189B-0F7C8356B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0CBD8-4059-65EA-8C3D-3BBD3784B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8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1F587-9DE1-28F1-C9C8-6452BC0A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0B838-061B-3367-4CBD-0B35BFE9D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71021-70FE-729F-64F0-E988BD524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602EB-B04A-D1F3-3FB5-FFD4F013A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A018B-B7D4-60E5-8F5B-51AE70CB6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6F93C-DD0D-30E5-47CB-20C483016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22B67-8D53-F3FC-6891-239C90D66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D08A5-1FD2-10CC-34B1-53666BCAD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0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B8519-9B31-24EA-CDAE-CEA2BC39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9865C-4879-F1E0-CC02-78D779757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D2389-61DB-CB14-B607-A1485F7F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9C6F-AC3E-C448-F467-F5CDD6C4D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9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C8079-4651-3520-BC10-2B9893A8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4D0E7-FBDC-E8A2-375B-80AF2FF96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F8662-8675-1C12-E081-2DC365724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05F80-DAD9-DEA9-5981-A8DBB4F6D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30BDA-B428-AF4C-4674-98192588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88F56-69B9-C446-CE75-3763526EA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B4C3F-FD64-1DD7-4D28-92C9AFBC0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265B-F6A6-4C31-6A92-65855B3A1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3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4023-F8F8-94F4-09A4-53FC91732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B4483-51FF-8BE0-880C-0B971D379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7C7EC-8A12-24CE-7EA7-38497DB40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317B7-649D-0B61-D6BA-32BE27EE9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7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61BB1-2E5B-F63B-46ED-EF055756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86F6C-C8E4-58C5-762B-8EE74BB0C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3809A-BF6E-E40F-40DF-D62BC6EF7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18606-5760-AA93-1CE5-9A8BED6A1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2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6A85-F8F4-4A11-4E04-D758344E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703B3-960D-AF51-FBE8-96349C77F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9A57C-BB82-9C3A-07BA-4EF4A14AF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2:20 2:40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C310D-79C8-E5BF-D129-6D4B91F41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5AAD-FB79-427A-B80D-0FAB9E3DBB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E26C-0064-A510-62F5-8EFFEF2C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D49E-32AB-0577-7C00-3F2D5234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9EF2-0FE4-B30C-1BC6-2625AA37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034E-74F7-C287-7FF9-60669A51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0DDC4-C9BB-38C1-C1E4-5FD49B7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B6CE-7924-CC29-373B-4C54D13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C8425-BBAB-DB2D-F293-8FE4C050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6FF2-2D70-D1A8-F8B0-47CAF3D0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EFDB-4241-B711-9A42-F44B2D54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2E5A-83FD-EA6F-C4C5-1C227299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E37D-BAC9-A8BE-30EC-061EB7DF6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1182F-CDF1-AEC6-9CEC-FA1DA85EB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F89B-7C2E-C2F2-0259-6119173F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2496-C6E6-608F-F6E8-328BE1A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AE68-9F27-D01D-CFCD-21AC3052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CF85-20D9-F5AB-7CFD-D07ACAA7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8E2A-2B5F-66EE-14B3-40EE2CF5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3012-9C2D-73D1-1543-3CD34882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46FF-CEFE-5868-63A6-0D8E5E44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B00A9-ECC4-3F86-EC83-02D4DB08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C47D-7F13-0303-8DD5-CB8A1A1F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077CE-5B87-0673-A5E8-F2F791D9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E951-15AC-D332-CB97-570EE2E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7871-6D1C-2CE1-BC8C-F7F4CE9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0218-6A0A-6A7A-61CE-E11F70B0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2279-69F7-DDCF-0214-1BD8DED1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94E6-67C8-B8E9-E013-8E1A41BC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F8850-BC6E-D386-D293-F1604DA56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4F9A7-4E19-EB2D-2C90-E50876AA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D8843-E118-A070-72B0-C24FF5CB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881C-0408-BCF3-1AC1-DACEA797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3E8-8A12-D8EE-4AF9-397EB3F5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23D67-15F3-B1C7-4CB9-B137A218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4A752-1D41-C013-AED3-9122AFCE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9C133-DAEB-35B9-380E-8DB545E46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413E3-02B4-419D-D57F-8BF884FCD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7F950-AABE-0812-A123-ABE260D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72124-50C2-DA41-D660-783D5E51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9801-9F17-6F27-41EC-664ED78A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046F-BC3A-99E7-7F1C-27D15E7A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F94B7-8C91-CCDF-720B-02FA088E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1BA63-1203-D8F9-E7ED-E3E02F1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ABEF-35DF-2086-3D32-E0EC31DD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1D1FD-8B87-E875-54C4-A4540403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E343-CCFD-8048-BC80-409C4282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A0B4F-E79B-FE6D-0625-DCBCEE64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7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8358-F2BE-5217-87A4-E439CE63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DFD8-FBB4-724A-BAF3-37A419D8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4A674-1187-BC90-519E-3DB71217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ADC96-678B-955F-6915-E1F859DC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6AB0F-C2A3-FF37-EB02-A14C403E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5F8A-E255-B15E-3354-6B9DCB64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7BA-8AB5-2C9F-CFF0-20153D8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84585-1F00-1858-A975-B6625110F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83A5-0A4D-4B77-0FBA-95787101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F760-9EC6-DB56-8854-44474300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E6B8-D1E5-4314-1DBD-B8219F8E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B8A83-4CB3-F1F9-451F-E2DEE03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AB513-4490-354B-3D82-8F6FC0DA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0FC6-6748-1090-88A2-F9AE115E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7556F-5191-4D48-8473-61C7CEA9E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C6311-8CC5-4E3A-A0BD-8D2D2A41F1A7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F941-BADD-CB1D-3B25-7BBF2772F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FDE3-3B8B-411E-1DFB-A9E08C0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EA0D5-8E58-44CB-9750-F68F4271A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C4335.C6AD0DF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C4335.C6AD0DF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080E8EC-5BA4-51DE-4830-D0AF503E950E}"/>
              </a:ext>
            </a:extLst>
          </p:cNvPr>
          <p:cNvGrpSpPr/>
          <p:nvPr/>
        </p:nvGrpSpPr>
        <p:grpSpPr>
          <a:xfrm>
            <a:off x="0" y="3150555"/>
            <a:ext cx="9203257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FD109E-3371-F347-644C-D15B45D1AA6D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E9C0F066-CEF4-AE79-FC44-87ECA9798DF1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6E392C7E-BBD8-5F52-88AE-AF18B3BC6E7C}"/>
              </a:ext>
            </a:extLst>
          </p:cNvPr>
          <p:cNvSpPr/>
          <p:nvPr/>
        </p:nvSpPr>
        <p:spPr>
          <a:xfrm>
            <a:off x="844166" y="667216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6FF1F6A-ED62-93CC-A298-0E40F41AA8B6}"/>
              </a:ext>
            </a:extLst>
          </p:cNvPr>
          <p:cNvSpPr txBox="1"/>
          <p:nvPr/>
        </p:nvSpPr>
        <p:spPr>
          <a:xfrm>
            <a:off x="60115" y="3261243"/>
            <a:ext cx="7769891" cy="1463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4000" dirty="0">
                <a:solidFill>
                  <a:schemeClr val="bg1"/>
                </a:solidFill>
              </a:rPr>
              <a:t>Ongoing Content Management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in InfoSight360</a:t>
            </a:r>
            <a:endParaRPr lang="en-US" sz="80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9C73CDC-6785-5202-32BC-AEC74FA98A0E}"/>
              </a:ext>
            </a:extLst>
          </p:cNvPr>
          <p:cNvSpPr/>
          <p:nvPr/>
        </p:nvSpPr>
        <p:spPr>
          <a:xfrm>
            <a:off x="7780789" y="1778543"/>
            <a:ext cx="4265333" cy="4069858"/>
          </a:xfrm>
          <a:prstGeom prst="flowChartConnector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50B6FC1-8703-9FF6-A6EA-6236EFFD3C0B}"/>
              </a:ext>
            </a:extLst>
          </p:cNvPr>
          <p:cNvSpPr/>
          <p:nvPr/>
        </p:nvSpPr>
        <p:spPr>
          <a:xfrm>
            <a:off x="8009389" y="2007142"/>
            <a:ext cx="3960531" cy="3829242"/>
          </a:xfrm>
          <a:prstGeom prst="flowChartConnector">
            <a:avLst/>
          </a:prstGeom>
          <a:solidFill>
            <a:srgbClr val="08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8D3A7E68-2635-F42C-71BA-472E506F4612}"/>
              </a:ext>
            </a:extLst>
          </p:cNvPr>
          <p:cNvGrpSpPr/>
          <p:nvPr/>
        </p:nvGrpSpPr>
        <p:grpSpPr>
          <a:xfrm>
            <a:off x="8231870" y="2219440"/>
            <a:ext cx="3654380" cy="3547085"/>
            <a:chOff x="0" y="0"/>
            <a:chExt cx="812800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541E372-B3A0-8FE0-BF9D-4B4AA0A5C7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76B6"/>
            </a:solidFill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F711D9EE-B478-7448-B201-8375EAB96C0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6DD75AB4-D67A-BD22-5E4F-29B00D691430}"/>
              </a:ext>
            </a:extLst>
          </p:cNvPr>
          <p:cNvGrpSpPr>
            <a:grpSpLocks noChangeAspect="1"/>
          </p:cNvGrpSpPr>
          <p:nvPr/>
        </p:nvGrpSpPr>
        <p:grpSpPr>
          <a:xfrm>
            <a:off x="8480509" y="2385710"/>
            <a:ext cx="3405741" cy="3405741"/>
            <a:chOff x="0" y="0"/>
            <a:chExt cx="6350000" cy="6350000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CA386BA-C5C2-4F8E-820A-A9A7907193E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EE21"/>
            </a:solidFill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35EEA94-D20E-4BAD-054E-33B6852D4C63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35764" t="-1478" r="-23766" b="-5363"/>
              </a:stretch>
            </a:blipFill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17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7184-9B00-8856-4A56-45B9D85D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59ADA05-D648-60C6-EC63-0EFF303829B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Date Fields – Where to Find Them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9A546-C00A-7264-642E-4DDC1F85BB34}"/>
              </a:ext>
            </a:extLst>
          </p:cNvPr>
          <p:cNvSpPr/>
          <p:nvPr/>
        </p:nvSpPr>
        <p:spPr>
          <a:xfrm>
            <a:off x="10572750" y="2666595"/>
            <a:ext cx="390525" cy="35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7A89F6F-76AB-9033-50BA-1D0485318F9A}"/>
              </a:ext>
            </a:extLst>
          </p:cNvPr>
          <p:cNvSpPr txBox="1">
            <a:spLocks/>
          </p:cNvSpPr>
          <p:nvPr/>
        </p:nvSpPr>
        <p:spPr>
          <a:xfrm>
            <a:off x="4191000" y="2169631"/>
            <a:ext cx="1362075" cy="577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Snapshot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30D3640-E98D-A2D6-2E74-BC7827C90337}"/>
              </a:ext>
            </a:extLst>
          </p:cNvPr>
          <p:cNvSpPr txBox="1">
            <a:spLocks/>
          </p:cNvSpPr>
          <p:nvPr/>
        </p:nvSpPr>
        <p:spPr>
          <a:xfrm>
            <a:off x="10086974" y="2283061"/>
            <a:ext cx="1362075" cy="3501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Activity Log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6E1411-755E-CE80-2A4D-5A3800AD3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250049"/>
            <a:ext cx="10355120" cy="5182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4580C-CB81-CEE8-6578-CBDF302DC1DC}"/>
              </a:ext>
            </a:extLst>
          </p:cNvPr>
          <p:cNvSpPr txBox="1">
            <a:spLocks/>
          </p:cNvSpPr>
          <p:nvPr/>
        </p:nvSpPr>
        <p:spPr>
          <a:xfrm>
            <a:off x="9829800" y="2660557"/>
            <a:ext cx="1362075" cy="3501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Activity Log</a:t>
            </a:r>
          </a:p>
        </p:txBody>
      </p:sp>
    </p:spTree>
    <p:extLst>
      <p:ext uri="{BB962C8B-B14F-4D97-AF65-F5344CB8AC3E}">
        <p14:creationId xmlns:p14="http://schemas.microsoft.com/office/powerpoint/2010/main" val="110992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4E474-E95E-3CB3-B1A1-B9336F3F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2C21B-FC4B-2F9E-F8A4-482C6406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4" y="1795234"/>
            <a:ext cx="10793331" cy="32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6AFBAE-7D21-6106-A5B3-5B0E36035F94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Date Fields – Where to Find Them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CE5CC-42E3-55E6-EA1C-14F8A242F8D4}"/>
              </a:ext>
            </a:extLst>
          </p:cNvPr>
          <p:cNvSpPr/>
          <p:nvPr/>
        </p:nvSpPr>
        <p:spPr>
          <a:xfrm>
            <a:off x="699334" y="3722206"/>
            <a:ext cx="10793330" cy="1340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A68AB5-AB87-B727-86DB-0BD531964437}"/>
              </a:ext>
            </a:extLst>
          </p:cNvPr>
          <p:cNvSpPr txBox="1">
            <a:spLocks/>
          </p:cNvSpPr>
          <p:nvPr/>
        </p:nvSpPr>
        <p:spPr>
          <a:xfrm>
            <a:off x="2876549" y="3816586"/>
            <a:ext cx="1466851" cy="488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 Content Updated Date</a:t>
            </a:r>
          </a:p>
        </p:txBody>
      </p:sp>
    </p:spTree>
    <p:extLst>
      <p:ext uri="{BB962C8B-B14F-4D97-AF65-F5344CB8AC3E}">
        <p14:creationId xmlns:p14="http://schemas.microsoft.com/office/powerpoint/2010/main" val="8362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DB8AA-0A7B-521E-F357-4B086E81B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B7AB70-8161-D861-F1AC-F09760499E2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Date Fields – Where to Find Them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04C8097-2D42-560C-C7DF-23927372B671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The following dates are user defined dates: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Revised 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Reviewed 	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Board Approved</a:t>
            </a:r>
            <a:br>
              <a:rPr lang="en-US" sz="10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E62AD-4D76-10AE-418E-75C7F037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616260"/>
            <a:ext cx="11088647" cy="3543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432263-F5FE-12F9-72F6-BED24A657AD3}"/>
              </a:ext>
            </a:extLst>
          </p:cNvPr>
          <p:cNvSpPr/>
          <p:nvPr/>
        </p:nvSpPr>
        <p:spPr>
          <a:xfrm>
            <a:off x="2185916" y="4582944"/>
            <a:ext cx="9448365" cy="747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14F40CE-3DE5-DE2C-FDF9-CA3410B4879A}"/>
              </a:ext>
            </a:extLst>
          </p:cNvPr>
          <p:cNvSpPr txBox="1">
            <a:spLocks/>
          </p:cNvSpPr>
          <p:nvPr/>
        </p:nvSpPr>
        <p:spPr>
          <a:xfrm>
            <a:off x="3571874" y="4385042"/>
            <a:ext cx="1828801" cy="3501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User Defined Dates</a:t>
            </a:r>
          </a:p>
        </p:txBody>
      </p:sp>
    </p:spTree>
    <p:extLst>
      <p:ext uri="{BB962C8B-B14F-4D97-AF65-F5344CB8AC3E}">
        <p14:creationId xmlns:p14="http://schemas.microsoft.com/office/powerpoint/2010/main" val="213018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904FD-1CB6-8ECC-D4D1-C8DD2E75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5F41019E-09E8-253F-8006-F6AE5D6392DE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808AFAB-2426-164C-4309-CA96A1A6C74B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2D3F2277-632A-5D41-93C7-44811BAE8595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26A58EB7-1575-A034-F534-A1A2201E8248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9702346A-D925-E157-0318-321E48CB441E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Reports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346172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E292-F29F-A838-67A6-4B973466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61738A-F722-E06D-2354-039A7B1B815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98C6456-B371-2C71-313A-CC32E71268AC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CU PolicyPro and RecoveryPro Reports can be found in the Admin navigation menu</a:t>
            </a:r>
          </a:p>
          <a:p>
            <a:pPr marL="914400" lvl="2" indent="0">
              <a:buNone/>
            </a:pPr>
            <a:br>
              <a:rPr lang="en-US" sz="10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A10C8-4931-372D-50C6-D242275D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881" y="2270387"/>
            <a:ext cx="2600688" cy="2962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64DDB0-22AD-13D5-0D61-C11CA35C61F4}"/>
              </a:ext>
            </a:extLst>
          </p:cNvPr>
          <p:cNvSpPr/>
          <p:nvPr/>
        </p:nvSpPr>
        <p:spPr>
          <a:xfrm>
            <a:off x="1981200" y="4173369"/>
            <a:ext cx="1933575" cy="474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9EDAB-3A6A-7DA6-397D-FC6F89C7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89" y="2270387"/>
            <a:ext cx="5163271" cy="15242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5370FF-7197-8784-7CA9-951E0A487567}"/>
              </a:ext>
            </a:extLst>
          </p:cNvPr>
          <p:cNvSpPr/>
          <p:nvPr/>
        </p:nvSpPr>
        <p:spPr>
          <a:xfrm>
            <a:off x="6286500" y="2906544"/>
            <a:ext cx="3409950" cy="474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2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8FF9D-6E9C-8061-9236-CBCE2082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ABE2AA-BD9F-EBBE-E7AA-CC259FEC7FB2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CBBF084-172D-47C8-F80C-BCB85516D412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CU Policies Content Report and CU BCP Content Report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6D6D6-4763-FF7E-5127-242F45EA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422"/>
          <a:stretch>
            <a:fillRect/>
          </a:stretch>
        </p:blipFill>
        <p:spPr>
          <a:xfrm>
            <a:off x="1060315" y="1919458"/>
            <a:ext cx="9435830" cy="3887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779412-C936-6B85-FF1B-6C6E4A150A30}"/>
              </a:ext>
            </a:extLst>
          </p:cNvPr>
          <p:cNvSpPr/>
          <p:nvPr/>
        </p:nvSpPr>
        <p:spPr>
          <a:xfrm>
            <a:off x="1866901" y="2400300"/>
            <a:ext cx="590550" cy="200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AC4EF4-0571-279B-B133-5FD88D406967}"/>
              </a:ext>
            </a:extLst>
          </p:cNvPr>
          <p:cNvSpPr/>
          <p:nvPr/>
        </p:nvSpPr>
        <p:spPr>
          <a:xfrm>
            <a:off x="9820275" y="1919458"/>
            <a:ext cx="675870" cy="200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72F04-795F-E535-D75F-6E6A1346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7DBA2AA-D6A1-3EAE-F3EC-6B77BFE81826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8817183-42FC-E2A8-3C1B-C03465190A02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5A70311-5343-FC21-4593-1814C3DEC391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0263B5AF-9037-AECF-1989-4CCD8FBA5F8F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1B85FCF2-12C1-FB8E-7CD3-959EF0F2D488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Using Dates to Monitor Content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82257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60994-2045-77AF-62FD-CF1AE92744C6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8534400" cy="3547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Calibri" pitchFamily="34" charset="0"/>
                <a:cs typeface="Calibri" pitchFamily="34" charset="0"/>
              </a:rPr>
              <a:t>Last Action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 determine which policies have no customization.  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Those with last action </a:t>
            </a:r>
            <a:r>
              <a:rPr lang="en-US" sz="2000" b="1" i="1" dirty="0">
                <a:latin typeface="Calibri" pitchFamily="34" charset="0"/>
                <a:cs typeface="Calibri" pitchFamily="34" charset="0"/>
              </a:rPr>
              <a:t>Policy Imported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should be reviewed closely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Compare </a:t>
            </a:r>
            <a:r>
              <a:rPr lang="en-US" sz="2000" b="1" i="1" dirty="0">
                <a:latin typeface="Calibri" pitchFamily="34" charset="0"/>
                <a:cs typeface="Calibri" pitchFamily="34" charset="0"/>
              </a:rPr>
              <a:t>Content added to Manual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000" b="1" i="1" dirty="0">
                <a:latin typeface="Calibri" pitchFamily="34" charset="0"/>
                <a:cs typeface="Calibri" pitchFamily="34" charset="0"/>
              </a:rPr>
              <a:t>Model Revised Date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– have there been updates to the model content and have those been incorporated into the credit union’s content?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Does this content need to be reviewed (and possibly updated)? 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Is the content in use? 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Should the model content be re-imported? 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Should this content be removed? 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A210A-AB92-7DB6-FA10-9D52BFCBBD25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Using Dates to Monitor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601EC-2A25-3BAC-C136-E5FB1B8B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19" r="42256" b="52488"/>
          <a:stretch>
            <a:fillRect/>
          </a:stretch>
        </p:blipFill>
        <p:spPr>
          <a:xfrm>
            <a:off x="452450" y="5072130"/>
            <a:ext cx="6262346" cy="437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C5F36C-7928-F724-FD3B-6B61789FDD6C}"/>
              </a:ext>
            </a:extLst>
          </p:cNvPr>
          <p:cNvSpPr/>
          <p:nvPr/>
        </p:nvSpPr>
        <p:spPr>
          <a:xfrm>
            <a:off x="4627558" y="5174270"/>
            <a:ext cx="1938611" cy="233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0A224-6F18-9C6C-0DE2-8A6F253A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39" y="5329070"/>
            <a:ext cx="4706007" cy="1200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8B4594A-0DBF-CB25-9C56-0DC2E9363BC4}"/>
              </a:ext>
            </a:extLst>
          </p:cNvPr>
          <p:cNvSpPr txBox="1">
            <a:spLocks/>
          </p:cNvSpPr>
          <p:nvPr/>
        </p:nvSpPr>
        <p:spPr>
          <a:xfrm>
            <a:off x="3583623" y="5502671"/>
            <a:ext cx="1362075" cy="577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Snapshot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10569-1E34-C3A9-1F27-4D571892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359D3-A284-03DA-8B2E-CBFA68DE95C8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11106150" cy="3547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Calibri" pitchFamily="34" charset="0"/>
                <a:cs typeface="Calibri" pitchFamily="34" charset="0"/>
              </a:rPr>
              <a:t>Revised, Reviewed, Board Approved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Are these date fields in use?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Do you want to use them?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We recommend using these dates</a:t>
            </a:r>
          </a:p>
          <a:p>
            <a:pPr lvl="1"/>
            <a:r>
              <a:rPr lang="en-US" sz="2000" i="1" dirty="0">
                <a:latin typeface="Calibri" pitchFamily="34" charset="0"/>
                <a:cs typeface="Calibri" pitchFamily="34" charset="0"/>
              </a:rPr>
              <a:t>When was the last time the content had a revision</a:t>
            </a:r>
          </a:p>
          <a:p>
            <a:pPr lvl="1"/>
            <a:r>
              <a:rPr lang="en-US" sz="2000" i="1" dirty="0">
                <a:latin typeface="Calibri" pitchFamily="34" charset="0"/>
                <a:cs typeface="Calibri" pitchFamily="34" charset="0"/>
              </a:rPr>
              <a:t>Has the content been reviewed in a timely manner</a:t>
            </a:r>
          </a:p>
          <a:p>
            <a:pPr lvl="1"/>
            <a:r>
              <a:rPr lang="en-US" sz="2000" i="1" dirty="0">
                <a:latin typeface="Calibri" pitchFamily="34" charset="0"/>
                <a:cs typeface="Calibri" pitchFamily="34" charset="0"/>
              </a:rPr>
              <a:t>Does the board need to review/approve the content </a:t>
            </a:r>
          </a:p>
          <a:p>
            <a:pPr lvl="2"/>
            <a:r>
              <a:rPr lang="en-US" sz="1600" i="1" dirty="0">
                <a:latin typeface="Calibri" pitchFamily="34" charset="0"/>
                <a:cs typeface="Calibri" pitchFamily="34" charset="0"/>
              </a:rPr>
              <a:t>Generally approved annually</a:t>
            </a:r>
          </a:p>
          <a:p>
            <a:pPr lvl="2"/>
            <a:r>
              <a:rPr lang="en-US" sz="1600" i="1" dirty="0">
                <a:latin typeface="Calibri" pitchFamily="34" charset="0"/>
                <a:cs typeface="Calibri" pitchFamily="34" charset="0"/>
              </a:rPr>
              <a:t>Review and approval should happen whether or not the credit union’s content has been revised</a:t>
            </a:r>
          </a:p>
          <a:p>
            <a:pPr lvl="1"/>
            <a:endParaRPr lang="en-US" sz="2000" i="1" dirty="0">
              <a:latin typeface="Calibri" pitchFamily="34" charset="0"/>
              <a:cs typeface="Calibri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8A82D-DEC0-8BE5-3CE1-AE7E191F9C51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Using Dates to Monitor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431C3-54AC-18FD-8A5C-5D0AD5197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14778"/>
            <a:ext cx="11031489" cy="876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084FFC1-49C0-B599-35C9-6DA06598FFD1}"/>
              </a:ext>
            </a:extLst>
          </p:cNvPr>
          <p:cNvSpPr txBox="1">
            <a:spLocks/>
          </p:cNvSpPr>
          <p:nvPr/>
        </p:nvSpPr>
        <p:spPr>
          <a:xfrm>
            <a:off x="4851218" y="5674060"/>
            <a:ext cx="1362075" cy="485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User Defined Dates</a:t>
            </a:r>
          </a:p>
        </p:txBody>
      </p:sp>
    </p:spTree>
    <p:extLst>
      <p:ext uri="{BB962C8B-B14F-4D97-AF65-F5344CB8AC3E}">
        <p14:creationId xmlns:p14="http://schemas.microsoft.com/office/powerpoint/2010/main" val="35622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1725-493C-0504-AD67-C1289373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3A7E5-12B4-2D9D-2348-7FDDE0910FB5}"/>
              </a:ext>
            </a:extLst>
          </p:cNvPr>
          <p:cNvSpPr txBox="1">
            <a:spLocks/>
          </p:cNvSpPr>
          <p:nvPr/>
        </p:nvSpPr>
        <p:spPr>
          <a:xfrm>
            <a:off x="533400" y="1066800"/>
            <a:ext cx="8534400" cy="35478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Review activity for a particular content section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This includes the action only, not information on specific change</a:t>
            </a:r>
          </a:p>
          <a:p>
            <a:pPr lvl="1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Look for redlined content and/or Auditing Notes for more information on what was changed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73C9C-BF69-4E2B-CDEC-3DB901599152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Using Dates to Monitor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84ED3-40BD-2790-2926-97922204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6" y="2159539"/>
            <a:ext cx="7101236" cy="170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A25EE6-41EB-53BC-B6EF-C272A00E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29" y="3355861"/>
            <a:ext cx="6577753" cy="320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6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96D1-0E98-72C2-74A5-DF501899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1BBCB7-AED2-62F5-E0A3-0F8201C09AE6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54B4E-8FC8-F702-DC43-4AA288FA9FE0}"/>
              </a:ext>
            </a:extLst>
          </p:cNvPr>
          <p:cNvSpPr txBox="1">
            <a:spLocks/>
          </p:cNvSpPr>
          <p:nvPr/>
        </p:nvSpPr>
        <p:spPr>
          <a:xfrm>
            <a:off x="1097833" y="1323976"/>
            <a:ext cx="8229600" cy="304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Auditing Notes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Date Fields</a:t>
            </a:r>
          </a:p>
          <a:p>
            <a:pPr lvl="1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Where to find them</a:t>
            </a:r>
          </a:p>
          <a:p>
            <a:pPr lvl="1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Reports</a:t>
            </a:r>
          </a:p>
          <a:p>
            <a:pPr lvl="1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How to use date fields to monitor content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Track Changes/Redlines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Notifications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Assignments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Content Updates</a:t>
            </a:r>
          </a:p>
        </p:txBody>
      </p:sp>
    </p:spTree>
    <p:extLst>
      <p:ext uri="{BB962C8B-B14F-4D97-AF65-F5344CB8AC3E}">
        <p14:creationId xmlns:p14="http://schemas.microsoft.com/office/powerpoint/2010/main" val="35696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5C71-62B3-D286-C006-D42471F15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E43AEE-8DCE-C54B-766E-AEBC2782E109}"/>
              </a:ext>
            </a:extLst>
          </p:cNvPr>
          <p:cNvGrpSpPr/>
          <p:nvPr/>
        </p:nvGrpSpPr>
        <p:grpSpPr>
          <a:xfrm>
            <a:off x="305784" y="2267094"/>
            <a:ext cx="11580431" cy="1969884"/>
            <a:chOff x="0" y="2279139"/>
            <a:chExt cx="11580431" cy="19698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D190E3-CDA5-90C5-8738-568124EA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6959"/>
            <a:stretch>
              <a:fillRect/>
            </a:stretch>
          </p:blipFill>
          <p:spPr>
            <a:xfrm>
              <a:off x="0" y="2279139"/>
              <a:ext cx="10574821" cy="19698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DB615A-1297-5355-194C-4C98E635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03"/>
            <a:stretch>
              <a:fillRect/>
            </a:stretch>
          </p:blipFill>
          <p:spPr>
            <a:xfrm>
              <a:off x="10574820" y="2279139"/>
              <a:ext cx="1005611" cy="196988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F779831-7B2E-1586-E499-189AFB22D7A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091C8DE-8842-839C-7DF5-9585F75F9F9A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43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Downloaded Report – snapshot of all content in the CU Policies or CU BCP</a:t>
            </a:r>
          </a:p>
          <a:p>
            <a:pPr marL="0" indent="0">
              <a:buNone/>
            </a:pP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7925D0-51C7-26E4-3D4C-5759D4E78AFA}"/>
              </a:ext>
            </a:extLst>
          </p:cNvPr>
          <p:cNvSpPr/>
          <p:nvPr/>
        </p:nvSpPr>
        <p:spPr>
          <a:xfrm>
            <a:off x="368202" y="3810000"/>
            <a:ext cx="11357073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E9F961D-0A65-D87C-EAB3-22D70A29F35C}"/>
              </a:ext>
            </a:extLst>
          </p:cNvPr>
          <p:cNvSpPr txBox="1">
            <a:spLocks/>
          </p:cNvSpPr>
          <p:nvPr/>
        </p:nvSpPr>
        <p:spPr>
          <a:xfrm>
            <a:off x="481012" y="4894347"/>
            <a:ext cx="10925175" cy="443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Point in Time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Can use in conjunction with: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Activity Log – more history on the actions performed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– information on content revisions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3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577E4-119B-B2FA-9AD1-493AD77CC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0B2D8-B0E6-E360-EA41-0B2BAF68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8" y="2572449"/>
            <a:ext cx="11357073" cy="1422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94A78-7792-15CC-64E4-7926486E439D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AF464D9-27E3-E50C-514D-72C045B53065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43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Downloaded Report – snapshot of all content in the CU Policies or CU BCP</a:t>
            </a:r>
          </a:p>
          <a:p>
            <a:pPr marL="0" indent="0">
              <a:buNone/>
            </a:pP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DFFFA-A07E-E890-4720-8335D998EC8B}"/>
              </a:ext>
            </a:extLst>
          </p:cNvPr>
          <p:cNvSpPr/>
          <p:nvPr/>
        </p:nvSpPr>
        <p:spPr>
          <a:xfrm>
            <a:off x="3803600" y="306705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C171B3-2819-EFDA-DF68-A94F69BBCD6C}"/>
              </a:ext>
            </a:extLst>
          </p:cNvPr>
          <p:cNvSpPr txBox="1">
            <a:spLocks/>
          </p:cNvSpPr>
          <p:nvPr/>
        </p:nvSpPr>
        <p:spPr>
          <a:xfrm>
            <a:off x="481012" y="4894347"/>
            <a:ext cx="10925175" cy="443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latin typeface="Calibri" pitchFamily="34" charset="0"/>
                <a:cs typeface="Calibri" pitchFamily="34" charset="0"/>
              </a:rPr>
              <a:t>Point in Time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Can use in conjunction with: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Activity Log – more history on the actions performed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– information on content revisions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2D34C-A814-AD5E-5500-2DEAC5800F3D}"/>
              </a:ext>
            </a:extLst>
          </p:cNvPr>
          <p:cNvSpPr/>
          <p:nvPr/>
        </p:nvSpPr>
        <p:spPr>
          <a:xfrm>
            <a:off x="2800350" y="3067050"/>
            <a:ext cx="590550" cy="80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78E06-A560-E4FA-7CEB-B6037B2B86BC}"/>
              </a:ext>
            </a:extLst>
          </p:cNvPr>
          <p:cNvSpPr/>
          <p:nvPr/>
        </p:nvSpPr>
        <p:spPr>
          <a:xfrm>
            <a:off x="4964314" y="306705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D2446-CF83-71E5-9B95-514146D4EE6D}"/>
              </a:ext>
            </a:extLst>
          </p:cNvPr>
          <p:cNvSpPr/>
          <p:nvPr/>
        </p:nvSpPr>
        <p:spPr>
          <a:xfrm>
            <a:off x="9966275" y="3063727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01EFE3-737C-31E7-EAA0-F3790F4021F9}"/>
              </a:ext>
            </a:extLst>
          </p:cNvPr>
          <p:cNvSpPr/>
          <p:nvPr/>
        </p:nvSpPr>
        <p:spPr>
          <a:xfrm>
            <a:off x="8889950" y="336342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4B5381-A5B4-F074-7072-D03C38F61A72}"/>
              </a:ext>
            </a:extLst>
          </p:cNvPr>
          <p:cNvSpPr/>
          <p:nvPr/>
        </p:nvSpPr>
        <p:spPr>
          <a:xfrm>
            <a:off x="9966275" y="336342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03D09-D1B5-4428-AF54-9D45580DC44D}"/>
              </a:ext>
            </a:extLst>
          </p:cNvPr>
          <p:cNvSpPr/>
          <p:nvPr/>
        </p:nvSpPr>
        <p:spPr>
          <a:xfrm>
            <a:off x="4964314" y="336342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7C96A4-256F-F63C-AAAC-9AD943E2498B}"/>
              </a:ext>
            </a:extLst>
          </p:cNvPr>
          <p:cNvSpPr/>
          <p:nvPr/>
        </p:nvSpPr>
        <p:spPr>
          <a:xfrm>
            <a:off x="9966275" y="3663446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3F01AE-AF4C-5F20-BA1B-681E8879E2E9}"/>
              </a:ext>
            </a:extLst>
          </p:cNvPr>
          <p:cNvSpPr/>
          <p:nvPr/>
        </p:nvSpPr>
        <p:spPr>
          <a:xfrm>
            <a:off x="8889950" y="3679419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7D2C89-0B9A-075A-8727-7394504674B8}"/>
              </a:ext>
            </a:extLst>
          </p:cNvPr>
          <p:cNvSpPr/>
          <p:nvPr/>
        </p:nvSpPr>
        <p:spPr>
          <a:xfrm>
            <a:off x="5963710" y="3679419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44B38B-CC70-3D06-4341-409CF1D83F2E}"/>
              </a:ext>
            </a:extLst>
          </p:cNvPr>
          <p:cNvSpPr/>
          <p:nvPr/>
        </p:nvSpPr>
        <p:spPr>
          <a:xfrm>
            <a:off x="4972844" y="365979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260E2F-3003-D4BE-B1D5-247EB36FE393}"/>
              </a:ext>
            </a:extLst>
          </p:cNvPr>
          <p:cNvSpPr/>
          <p:nvPr/>
        </p:nvSpPr>
        <p:spPr>
          <a:xfrm>
            <a:off x="6797411" y="365979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42ED08-5E80-7C7F-5334-29D92491E070}"/>
              </a:ext>
            </a:extLst>
          </p:cNvPr>
          <p:cNvSpPr/>
          <p:nvPr/>
        </p:nvSpPr>
        <p:spPr>
          <a:xfrm>
            <a:off x="7709695" y="3659790"/>
            <a:ext cx="672148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B8133-2D64-3AAD-FB43-5A50DFC9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98EED72-DAE2-1FD5-2189-779A9242893E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D1CE637-08A1-DE73-B247-85036421F4EC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CEA2F7DA-B0AB-F4FE-2734-32FF372DC518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C03C2EC3-E848-6960-140C-181D4522AAE8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374006CF-0919-F160-0471-74845C76BACD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Track Changes/Redlines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126479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BB489-E83F-67E6-1126-C3302B56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6E4D2-E3C8-401C-8B23-D1C5BB68B8B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Track Changes/Redlines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9389577-CE86-15FD-5931-2ABE1157D10D}"/>
              </a:ext>
            </a:extLst>
          </p:cNvPr>
          <p:cNvSpPr txBox="1">
            <a:spLocks/>
          </p:cNvSpPr>
          <p:nvPr/>
        </p:nvSpPr>
        <p:spPr>
          <a:xfrm>
            <a:off x="457199" y="1295400"/>
            <a:ext cx="11557819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Use the “Track Changes” tool to begin tracking changes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Accept/Reject All Changes, or Accept/Reject Specific Changes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All changes must be accepted/rejected in order to turn off Track Changes (different from Word)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Tracked Changes will appear in the printed/published manual</a:t>
            </a: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3556A-2236-D90F-F7E2-04602EECDB9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5" y="4207309"/>
            <a:ext cx="4101397" cy="14265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A3DFF-48D4-93CC-5526-4761CCCAC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9" y="3062937"/>
            <a:ext cx="7220958" cy="10288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A42E06-0D60-EF6E-2EA7-0999C942AF17}"/>
              </a:ext>
            </a:extLst>
          </p:cNvPr>
          <p:cNvSpPr/>
          <p:nvPr/>
        </p:nvSpPr>
        <p:spPr>
          <a:xfrm>
            <a:off x="5569817" y="3805084"/>
            <a:ext cx="1607731" cy="21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6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2678F-3D3A-F842-EC75-636B71FE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DA588-4B48-E5CF-ECCA-8157D3C9D30A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Track Changes/Redlines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8B8F443-928C-967C-9E16-9C11126482AC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5344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Use the “Track Changes” tool to begin tracking changes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Accept/Reject All Changes, or Accept/Reject Specific Changes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All changes must be accepted/rejected in order to turn off Track Changes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Tracked Changes will appear in the printed/published manual</a:t>
            </a: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6CA7BF-E93F-57AB-A73B-3B968AF161E0}"/>
              </a:ext>
            </a:extLst>
          </p:cNvPr>
          <p:cNvSpPr/>
          <p:nvPr/>
        </p:nvSpPr>
        <p:spPr>
          <a:xfrm>
            <a:off x="5569817" y="3805084"/>
            <a:ext cx="1607731" cy="21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B307B-065E-85FE-2C3D-5245E833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8719"/>
            <a:ext cx="8082116" cy="192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D598A-C64B-E4E5-58E6-9CE84370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74" y="3489204"/>
            <a:ext cx="4343369" cy="274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40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76AD0-47F0-9E23-6B47-BE8AE572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83BF1A-5A87-1B75-9D69-20DE3E498DF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Track Changes/Redlines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A7BC04B-8689-4EB2-108B-4BAE6CBE4566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5344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To keep redlines engaged by default for ALL content, set the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“Redline Default Status” in the Settings area to “On By Default”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Only Admins can change this setting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This is credit union-wide, not user specific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ECF3A-6323-1749-06C2-D56EBFA6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69" y="2918254"/>
            <a:ext cx="6535062" cy="340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62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5BAE-CAE6-93FE-AA04-B3D85E31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3E1AB-D9FD-AAB2-4397-712CC7D277D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Track Changes/Redlines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28ED62D-93E0-0FFF-BD2A-3946558505A1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FAQs: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Why are redlines always on when I did not select that setting?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Likely is set as “On By Default” in Settings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 turned off the Redline/Track Changes feature, but the redlines are still showing. Why? 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User may be clicking the Hide/Show Tracked Changes feature, which only hides changes temporarily for review; however, it does not accept or reject those changes. Users are confused when the redlines reappear when reopening the policy.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57EED-B994-4B5A-C8D7-D6C8EBA97D7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66" y="3597709"/>
            <a:ext cx="4101397" cy="14265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EBFD9E-F8EE-B360-208C-6E7A9F1879FB}"/>
              </a:ext>
            </a:extLst>
          </p:cNvPr>
          <p:cNvSpPr/>
          <p:nvPr/>
        </p:nvSpPr>
        <p:spPr>
          <a:xfrm>
            <a:off x="4330952" y="3785419"/>
            <a:ext cx="614674" cy="589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E883E-B4A5-0109-3EE7-5A3EB2E67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5FA811D9-BA80-6EF2-F94E-146D1C5EB6CA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6365DE4-3A88-B403-AEE2-EAC90D03B295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D9FB237-9CC8-4A2A-4E4A-D956B8F5BDD3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11476658-E2FD-C29B-5563-3FD7AFC07BD7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49C209A5-D5DB-42FF-FA26-6C846971AF98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Notifications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1085596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FFBA9-60A0-1C33-CDA8-34E7A55A7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4EDCE-6427-1036-4389-167500059C6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Notifications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65FEEF2-2735-3A4B-0C6B-CFD8A839940D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Two types of Notifications in InfoSight360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Type 1: Notification of updates to the credit union’s custom content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On the editing screen of CU PolicyPro or RecoveryPro, click the “Select Users” link in the “Notifications” panel 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Subscribe users to notifications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An email will be sent each time the content is SAVED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BE06A6-85FC-A554-D7C8-3879BCCF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6531"/>
            <a:ext cx="11317279" cy="2172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B003B4-E3F0-F414-15D9-69BB42DAE9FC}"/>
              </a:ext>
            </a:extLst>
          </p:cNvPr>
          <p:cNvSpPr/>
          <p:nvPr/>
        </p:nvSpPr>
        <p:spPr>
          <a:xfrm>
            <a:off x="538237" y="4787563"/>
            <a:ext cx="5005314" cy="89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1A618-2CF1-5328-477A-A78E389746A4}"/>
              </a:ext>
            </a:extLst>
          </p:cNvPr>
          <p:cNvSpPr/>
          <p:nvPr/>
        </p:nvSpPr>
        <p:spPr>
          <a:xfrm>
            <a:off x="9336079" y="4787563"/>
            <a:ext cx="2438400" cy="355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91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991DD-26C9-6792-C98E-D85612AB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F20F9-1A8C-DA98-97A2-7E85BAABD7FD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Notifications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DD12CFE-507B-F890-BDF5-FD68ABEC7C42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Two types of Notifications in InfoSight360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Type 1: Notification of updates to the credit union’s custom content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On the editing screen of CU PolicyPro or RecoveryPro, click the “Select Users” link in the “Notifications” panel 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Subscribe users to notifications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An email will be sent each time the content is SAVED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C69B1-8F20-1B44-F5EA-9B3AE2F8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4" y="3140445"/>
            <a:ext cx="5576425" cy="2583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CC10B1-AD45-289B-9267-5DC0BCDB7AA5}"/>
              </a:ext>
            </a:extLst>
          </p:cNvPr>
          <p:cNvSpPr txBox="1">
            <a:spLocks/>
          </p:cNvSpPr>
          <p:nvPr/>
        </p:nvSpPr>
        <p:spPr>
          <a:xfrm>
            <a:off x="6905625" y="3016620"/>
            <a:ext cx="4352925" cy="1641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This indicates that some made a change (and clicked SAVE) on this content.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It does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include information on what was changed or who changed it.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Use the Information Snapshot or the Activity Log to see which user made the update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Look for redlined content and/or Auditing Notes for more information on what was changed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4F19E-A319-1968-3F85-8C6236F5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C5843796-2457-3853-67DE-B5074353CFE9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54D9743-D1A7-9745-33D9-1B50D29E7B11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17049F21-AB56-4933-BB8F-131B3F6E1A45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A18D0095-ADE2-D90D-A4E8-5D2384BDF567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C2FA076A-DDBF-2526-ABDF-865FBC8FA5C4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Auditing Notes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2527208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ABE51-0414-A628-72EF-5DBDF526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5D551-BDE5-A300-4CAE-33A4C21CD33D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Notifications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35E68BB-7724-FC8B-266E-99A36947057B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Two types of Notifications in InfoSight360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Type 2: Notification of updates to Model content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Under the User Profile Menu, choose the “Notifications” option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Choose content to subscribe to (CU PolicyPro, RecoveryPro, and InfoSight)</a:t>
            </a:r>
          </a:p>
          <a:p>
            <a:pPr lvl="1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An email will be sent when relevant content updates are made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F8988-1EF3-3C71-13D7-34B507C1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7" y="3185443"/>
            <a:ext cx="2391109" cy="3143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E1708F-B51C-F419-D212-DFBCBE0F069A}"/>
              </a:ext>
            </a:extLst>
          </p:cNvPr>
          <p:cNvSpPr/>
          <p:nvPr/>
        </p:nvSpPr>
        <p:spPr>
          <a:xfrm>
            <a:off x="671691" y="4757287"/>
            <a:ext cx="1779596" cy="355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719B3B-95EE-DC38-2D1C-A9394A2BA24C}"/>
              </a:ext>
            </a:extLst>
          </p:cNvPr>
          <p:cNvSpPr/>
          <p:nvPr/>
        </p:nvSpPr>
        <p:spPr>
          <a:xfrm>
            <a:off x="2100441" y="3339313"/>
            <a:ext cx="565325" cy="3559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8A08A-E615-1504-5447-F1A6EB261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85" y="3185443"/>
            <a:ext cx="4960612" cy="3054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25B72-0C9E-79D1-9795-200AE9B2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950"/>
          <a:stretch>
            <a:fillRect/>
          </a:stretch>
        </p:blipFill>
        <p:spPr>
          <a:xfrm>
            <a:off x="7956397" y="3185443"/>
            <a:ext cx="4132284" cy="3054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312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9F23-E951-CFFD-6908-B2A00A05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DED5592B-3EE6-F7CA-3306-05BCDBCAB915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0F6C2E2-633F-6E93-0879-798A20C55BDB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2EF90A9E-5C2B-72C1-84F6-238306F8E50A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DDD9E38B-F459-2085-E092-8FAE53FBB9CD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5A1F7FA1-9FA0-9DCC-E1BD-C6E72D71114F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Assignments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1286631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3EEB-CE1A-0696-04D4-654D91F2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56544-3F03-AA4F-7CAF-D69154013236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Assignments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B7B7C23-056A-1D20-FA48-B73E6A52CEE0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Reviews are assigned to a specific user(s)</a:t>
            </a:r>
          </a:p>
          <a:p>
            <a:pPr lvl="1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CU PolicyPro, RecoveryPro, or InfoSight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Notification Email is auto-generated to the assigned person</a:t>
            </a:r>
          </a:p>
          <a:p>
            <a:pPr lvl="1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Additional Email notifications may be selected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Assignments can be created in the Admin area or Published Documents area</a:t>
            </a:r>
          </a:p>
          <a:p>
            <a:pPr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528B1-D6DF-D336-94D9-9E5DE7C3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3671723"/>
            <a:ext cx="6492095" cy="2137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E8803-470F-38F5-566E-40991D5F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47" y="3555459"/>
            <a:ext cx="4564453" cy="2770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16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040F2-18A9-A46F-F37D-37678CAA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8F0204A7-284A-01E9-1076-5D65E6AF3DBF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6623098-46D7-FBB4-8AE1-E2DF6A5FA4AE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4AC16A3D-5839-CD38-3BA4-F1D7539B8F16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074521D5-584F-B4B0-84FB-466A53CBB7DF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9F82C1F6-5A09-4D0B-BEBA-A504CB19C6EB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</a:rPr>
              <a:t>Content Updates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3736596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C3924-0E49-775A-16EC-822BEE0D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FEF278-2A94-6484-41FB-14B1F57FAE36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88ACCA-1F38-1D7C-2741-87F33074ACA5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08892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Model Content is reviewed at least quarterly and updated if necessary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Updates are communicated: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Model Content Information panel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Via Email (notifications)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Monthly Newsletter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News and Events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Support Site (also includes archive)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11658-927F-7608-65DF-5A06C9F1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95" y="4348500"/>
            <a:ext cx="4335892" cy="223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EFF6A-E679-C17E-04EF-74874B1E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57" y="4294465"/>
            <a:ext cx="3105111" cy="234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AF001-E5B8-C536-798D-06A5ECAE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724" y="1952040"/>
            <a:ext cx="2891175" cy="17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D54679-578C-38E3-AB4C-BB42BFB23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987" y="1516994"/>
            <a:ext cx="3517464" cy="190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178209-15C0-5348-0BF0-BF5A8079504C}"/>
              </a:ext>
            </a:extLst>
          </p:cNvPr>
          <p:cNvSpPr/>
          <p:nvPr/>
        </p:nvSpPr>
        <p:spPr>
          <a:xfrm>
            <a:off x="2405241" y="4512171"/>
            <a:ext cx="2167946" cy="2017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B9FD0-86D8-29EC-5B5F-8693B8111503}"/>
              </a:ext>
            </a:extLst>
          </p:cNvPr>
          <p:cNvSpPr/>
          <p:nvPr/>
        </p:nvSpPr>
        <p:spPr>
          <a:xfrm>
            <a:off x="8371987" y="2470784"/>
            <a:ext cx="454101" cy="355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49C8CD-2320-BA4C-6237-4F2494859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687" y="3780511"/>
            <a:ext cx="3538823" cy="163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678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E5871-9842-8CB2-BB48-462945DC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EEE1E1-9699-FE01-8207-460A38984FE2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1461979-9E14-A7C8-7C96-143A7D54BC28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557212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Detailed information about updates is found: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Model Content Information panel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Support Site (also includes archive)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919CA-F669-A675-19ED-A00199E8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32" y="2875239"/>
            <a:ext cx="4576968" cy="345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B3D6E3-DBF7-6D38-A926-659D13B464E5}"/>
              </a:ext>
            </a:extLst>
          </p:cNvPr>
          <p:cNvGrpSpPr/>
          <p:nvPr/>
        </p:nvGrpSpPr>
        <p:grpSpPr>
          <a:xfrm>
            <a:off x="6247912" y="2875238"/>
            <a:ext cx="5334488" cy="3453599"/>
            <a:chOff x="8371987" y="1516994"/>
            <a:chExt cx="3517464" cy="19075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AC6C78-ABB1-EF23-793F-D5C95AF52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1987" y="1516994"/>
              <a:ext cx="3517464" cy="1907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791391-DDC9-DD9E-FB2D-AFDF87740099}"/>
                </a:ext>
              </a:extLst>
            </p:cNvPr>
            <p:cNvSpPr/>
            <p:nvPr/>
          </p:nvSpPr>
          <p:spPr>
            <a:xfrm>
              <a:off x="8371987" y="2470784"/>
              <a:ext cx="454101" cy="3559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3434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7EAD-3BCE-19C0-57D7-4B7072359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5EBB79-80A1-C7A5-6E62-972055139094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02A16A4-87DF-81E7-EADE-934559616C6F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1458575" cy="733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Redlined Documents 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The Redlined documents show exactly what changed from the previous Model version to the current Model version. 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01D11-A66E-5131-85B4-FDCFDF93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12" y="2626281"/>
            <a:ext cx="4354333" cy="390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7114E-A1D6-4A02-3164-68F2E0FF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422" y="2626281"/>
            <a:ext cx="3359577" cy="390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2E9515-3DED-340A-9FE1-0DF95199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8" y="2711074"/>
            <a:ext cx="3130511" cy="373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AB6FE97-756E-A650-26E1-B83D066A074F}"/>
              </a:ext>
            </a:extLst>
          </p:cNvPr>
          <p:cNvSpPr txBox="1">
            <a:spLocks/>
          </p:cNvSpPr>
          <p:nvPr/>
        </p:nvSpPr>
        <p:spPr>
          <a:xfrm>
            <a:off x="164097" y="2317930"/>
            <a:ext cx="3130511" cy="308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Minimal Edits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897BEC2-3393-301C-FFE6-6CA9E613004C}"/>
              </a:ext>
            </a:extLst>
          </p:cNvPr>
          <p:cNvSpPr txBox="1">
            <a:spLocks/>
          </p:cNvSpPr>
          <p:nvPr/>
        </p:nvSpPr>
        <p:spPr>
          <a:xfrm>
            <a:off x="3674422" y="2266754"/>
            <a:ext cx="3359576" cy="308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Moderate Edits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4AA5E1-64C2-47F2-63EB-2CC4C2F00D26}"/>
              </a:ext>
            </a:extLst>
          </p:cNvPr>
          <p:cNvSpPr txBox="1">
            <a:spLocks/>
          </p:cNvSpPr>
          <p:nvPr/>
        </p:nvSpPr>
        <p:spPr>
          <a:xfrm>
            <a:off x="7413812" y="2221748"/>
            <a:ext cx="4354332" cy="308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Extensive Edits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13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5163-E6F4-0384-41D4-91C75D7D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C8EEA-EC90-97D0-36E7-04E4EAB0E80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B2F38C9-69CD-6D58-A365-53D2357C884A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11458575" cy="733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Tips for Using the Redlined Documents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1351C-DDD2-631D-190E-27F89D6D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1"/>
          <a:stretch>
            <a:fillRect/>
          </a:stretch>
        </p:blipFill>
        <p:spPr>
          <a:xfrm>
            <a:off x="590550" y="1943100"/>
            <a:ext cx="5663457" cy="4273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780565-061D-7D8B-F8CE-1F2ACAE50D64}"/>
              </a:ext>
            </a:extLst>
          </p:cNvPr>
          <p:cNvSpPr txBox="1"/>
          <p:nvPr/>
        </p:nvSpPr>
        <p:spPr>
          <a:xfrm>
            <a:off x="6524625" y="2146280"/>
            <a:ext cx="53911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Vertical line in the left margin indicates a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Vertical line with no changes showing – may need to double click the line or review the “Track Changes” viewing options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Use “Previous” and “Next” buttons to move from one change to the next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Different colors indicate different authors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Redlined documents may look different depending on your “Change Tracking Options” setting in Word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CB66B-267E-D099-E6C8-E879F1E051B1}"/>
              </a:ext>
            </a:extLst>
          </p:cNvPr>
          <p:cNvSpPr/>
          <p:nvPr/>
        </p:nvSpPr>
        <p:spPr>
          <a:xfrm>
            <a:off x="1409700" y="1943100"/>
            <a:ext cx="390525" cy="176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779055-383A-95B7-6A1C-E944B18A721C}"/>
              </a:ext>
            </a:extLst>
          </p:cNvPr>
          <p:cNvSpPr/>
          <p:nvPr/>
        </p:nvSpPr>
        <p:spPr>
          <a:xfrm>
            <a:off x="5748337" y="2146279"/>
            <a:ext cx="505670" cy="377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4EBA3-CD11-92FF-08CB-8F9B3F1B5D61}"/>
              </a:ext>
            </a:extLst>
          </p:cNvPr>
          <p:cNvSpPr/>
          <p:nvPr/>
        </p:nvSpPr>
        <p:spPr>
          <a:xfrm>
            <a:off x="4600574" y="2603135"/>
            <a:ext cx="234207" cy="206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62742-36AA-317B-2BB8-37FE7BFA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EE6A1-E7B0-62FF-4D45-FD4A26D0E3F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8FF4D-FFE8-8BEE-5AB0-176E8F46CC3D}"/>
              </a:ext>
            </a:extLst>
          </p:cNvPr>
          <p:cNvSpPr txBox="1">
            <a:spLocks/>
          </p:cNvSpPr>
          <p:nvPr/>
        </p:nvSpPr>
        <p:spPr>
          <a:xfrm>
            <a:off x="1238250" y="130987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What the Credit Union Needs to Do</a:t>
            </a:r>
            <a:br>
              <a:rPr lang="en-US" sz="2000" b="1" u="sng" dirty="0">
                <a:latin typeface="Calibri" pitchFamily="34" charset="0"/>
                <a:cs typeface="Calibri" pitchFamily="34" charset="0"/>
              </a:rPr>
            </a:br>
            <a:endParaRPr lang="en-US" sz="2000" b="1" u="sng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Updates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do not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automatically go into the CU Policies or CU BPC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each updated policy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the credit union must decide to: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Do nothing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Replace the CU Policies/CU BCP content with the updated Model content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Use the redlined version as a guide to manually incorporate the updates your content</a:t>
            </a: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07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75B4B-28A5-AF6E-17DD-24F548C42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40FB4-C7C0-E3B0-DBDA-97397BE63487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B1AEED-8B62-6CBF-02CC-02118565ACBD}"/>
              </a:ext>
            </a:extLst>
          </p:cNvPr>
          <p:cNvSpPr txBox="1">
            <a:spLocks/>
          </p:cNvSpPr>
          <p:nvPr/>
        </p:nvSpPr>
        <p:spPr>
          <a:xfrm>
            <a:off x="1752600" y="1214629"/>
            <a:ext cx="9153525" cy="408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Replace CU Policies/CU BCP Content with the Model Content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This is best for: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New Content Sections (newly created for CUPP/RP or new to your manual)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Content sections in content with little or no customization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Extensive Model content updates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Any time it is easier to re-customize the content for your credit union rather than manually incorporate the changes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This can be done by: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Re-Importing the Model Content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1914-1474-F98C-6C16-CC956DAB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1FC159-0D72-2C2B-6C77-C8DD1C605A02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Auditing Notes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A7334-4F43-8DCB-75EE-EEC222375D75}"/>
              </a:ext>
            </a:extLst>
          </p:cNvPr>
          <p:cNvSpPr txBox="1">
            <a:spLocks/>
          </p:cNvSpPr>
          <p:nvPr/>
        </p:nvSpPr>
        <p:spPr>
          <a:xfrm>
            <a:off x="489408" y="1166018"/>
            <a:ext cx="10807242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are an optional field found under the content editing area.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can be used very effectively for: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An auditing trail of content changes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 listing of which areas of the model content has been customized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Tracking when content updates have been incorporated into the credit union’s content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93192" lvl="1" indent="0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04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542B6-F20D-3845-284C-770B5977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00E0DA-4C28-FD6E-9FC3-FF4435809A8F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19DB5F6-8B21-95F9-45D1-F7C4891045E4}"/>
              </a:ext>
            </a:extLst>
          </p:cNvPr>
          <p:cNvSpPr txBox="1">
            <a:spLocks/>
          </p:cNvSpPr>
          <p:nvPr/>
        </p:nvSpPr>
        <p:spPr>
          <a:xfrm>
            <a:off x="2219325" y="980368"/>
            <a:ext cx="5426818" cy="480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Re-Importing Model Content</a:t>
            </a:r>
          </a:p>
          <a:p>
            <a:pPr marL="395478" indent="-285750"/>
            <a:r>
              <a:rPr lang="en-US" sz="1800" dirty="0">
                <a:latin typeface="Calibri" pitchFamily="34" charset="0"/>
                <a:cs typeface="Calibri" pitchFamily="34" charset="0"/>
              </a:rPr>
              <a:t>Import from Model Policies or</a:t>
            </a:r>
          </a:p>
          <a:p>
            <a:pPr marL="395478" indent="-285750"/>
            <a:r>
              <a:rPr lang="en-US" sz="1800" dirty="0">
                <a:latin typeface="Calibri" pitchFamily="34" charset="0"/>
                <a:cs typeface="Calibri" pitchFamily="34" charset="0"/>
              </a:rPr>
              <a:t>Import from Editing Screen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D950A6-4623-0999-A588-414F5CAEC165}"/>
              </a:ext>
            </a:extLst>
          </p:cNvPr>
          <p:cNvGrpSpPr/>
          <p:nvPr/>
        </p:nvGrpSpPr>
        <p:grpSpPr>
          <a:xfrm>
            <a:off x="3711714" y="2508645"/>
            <a:ext cx="3760539" cy="2634646"/>
            <a:chOff x="1187821" y="1962782"/>
            <a:chExt cx="5245099" cy="28837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F439A5-E22D-4FE8-9B31-A4D6A277A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821" y="1962782"/>
              <a:ext cx="5245099" cy="2883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8641E224-1161-750A-D927-B0E6938A63B3}"/>
                </a:ext>
              </a:extLst>
            </p:cNvPr>
            <p:cNvSpPr txBox="1">
              <a:spLocks/>
            </p:cNvSpPr>
            <p:nvPr/>
          </p:nvSpPr>
          <p:spPr>
            <a:xfrm>
              <a:off x="4235610" y="2271904"/>
              <a:ext cx="1826577" cy="4808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Import From the Model Content  area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6828A-0D51-38E9-8C88-9D3567CD3F66}"/>
              </a:ext>
            </a:extLst>
          </p:cNvPr>
          <p:cNvGrpSpPr/>
          <p:nvPr/>
        </p:nvGrpSpPr>
        <p:grpSpPr>
          <a:xfrm>
            <a:off x="7886699" y="2508645"/>
            <a:ext cx="4007593" cy="3258551"/>
            <a:chOff x="6807943" y="1858007"/>
            <a:chExt cx="4438650" cy="35824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C07A4C-4D6B-5A62-DDC8-176A77D0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42" r="42154"/>
            <a:stretch>
              <a:fillRect/>
            </a:stretch>
          </p:blipFill>
          <p:spPr>
            <a:xfrm>
              <a:off x="6807943" y="1858007"/>
              <a:ext cx="4438650" cy="27821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FD00707B-9B8B-9DC2-B9A4-C2563DA76701}"/>
                </a:ext>
              </a:extLst>
            </p:cNvPr>
            <p:cNvSpPr txBox="1">
              <a:spLocks/>
            </p:cNvSpPr>
            <p:nvPr/>
          </p:nvSpPr>
          <p:spPr>
            <a:xfrm>
              <a:off x="9420016" y="3501681"/>
              <a:ext cx="1826577" cy="4808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Import From the Editing Screen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1586CC-729A-3663-5081-094FF096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4956" y="4741708"/>
              <a:ext cx="2678348" cy="698700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80829D-FE07-EE00-953B-5631ADC4A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58" y="2508645"/>
            <a:ext cx="3018610" cy="27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2D7081-68D4-7D50-9555-66B905CA0C03}"/>
              </a:ext>
            </a:extLst>
          </p:cNvPr>
          <p:cNvSpPr/>
          <p:nvPr/>
        </p:nvSpPr>
        <p:spPr>
          <a:xfrm>
            <a:off x="3790950" y="2614857"/>
            <a:ext cx="926712" cy="439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6F471-5BD1-F2E8-18D1-FD55EBB53DAB}"/>
              </a:ext>
            </a:extLst>
          </p:cNvPr>
          <p:cNvSpPr/>
          <p:nvPr/>
        </p:nvSpPr>
        <p:spPr>
          <a:xfrm>
            <a:off x="9318389" y="4533463"/>
            <a:ext cx="1511535" cy="439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DF684-BC13-F80B-8252-1DFB1977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0ACF7-393F-A1CD-CEC9-F2F8075A50D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01611-E6AA-7D5F-AA81-9F1BFE0C4A7C}"/>
              </a:ext>
            </a:extLst>
          </p:cNvPr>
          <p:cNvSpPr txBox="1">
            <a:spLocks/>
          </p:cNvSpPr>
          <p:nvPr/>
        </p:nvSpPr>
        <p:spPr>
          <a:xfrm>
            <a:off x="1495425" y="1178814"/>
            <a:ext cx="9201150" cy="408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Updating Content Manually Using the Redlined Version</a:t>
            </a: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This is best for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Policies currently in your CU Policies Manual with extensive customization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Policies currently in your CU Policies Manual with moderate customization, and model content has had minor/few changes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Anytime it is easer to manually add the changes rather than to re-customize for your credit union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This can be done by: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Manually typing changes into CU Policies or CU BCP</a:t>
            </a:r>
          </a:p>
          <a:p>
            <a:pPr marL="457200" lvl="1" indent="0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>
                <a:latin typeface="Calibri" pitchFamily="34" charset="0"/>
                <a:cs typeface="Calibri" pitchFamily="34" charset="0"/>
              </a:rPr>
              <a:t>Copy/Pasting content into CU Policies or CU BCP</a:t>
            </a:r>
          </a:p>
          <a:p>
            <a:pPr marL="0" indent="0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4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E0D30-04BC-B34C-7836-F91B2865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67DAE-7F8A-642D-5F46-7721B5A96F4F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FBB15-D480-6D25-81D5-4AD0F2B9BEB1}"/>
              </a:ext>
            </a:extLst>
          </p:cNvPr>
          <p:cNvSpPr txBox="1">
            <a:spLocks/>
          </p:cNvSpPr>
          <p:nvPr/>
        </p:nvSpPr>
        <p:spPr>
          <a:xfrm>
            <a:off x="914400" y="1207389"/>
            <a:ext cx="11020425" cy="408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Updating Content Manually Using the Redlined Version</a:t>
            </a:r>
          </a:p>
          <a:p>
            <a:pPr marL="452628" indent="-342900"/>
            <a:r>
              <a:rPr lang="en-US" sz="2000" dirty="0">
                <a:latin typeface="Calibri" pitchFamily="34" charset="0"/>
                <a:cs typeface="Calibri" pitchFamily="34" charset="0"/>
              </a:rPr>
              <a:t>Manually typing changes into CU Policies or CU BCP</a:t>
            </a:r>
          </a:p>
          <a:p>
            <a:pPr marL="109728" indent="0">
              <a:buFont typeface="Arial" panose="020B0604020202020204" pitchFamily="34" charset="0"/>
              <a:buNone/>
            </a:pP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C0ED4-DD88-308A-41A4-959EE673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703"/>
          <a:stretch>
            <a:fillRect/>
          </a:stretch>
        </p:blipFill>
        <p:spPr>
          <a:xfrm>
            <a:off x="1107664" y="2348172"/>
            <a:ext cx="3912602" cy="374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ED775-8170-4514-53C2-0994B647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938"/>
          <a:stretch>
            <a:fillRect/>
          </a:stretch>
        </p:blipFill>
        <p:spPr>
          <a:xfrm>
            <a:off x="5406332" y="2345709"/>
            <a:ext cx="5230920" cy="187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A9D90-272B-E42B-D025-50ACFF715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10" y="4382900"/>
            <a:ext cx="5761226" cy="64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61876CB-AABC-7E03-A57D-A745FB5BED9F}"/>
              </a:ext>
            </a:extLst>
          </p:cNvPr>
          <p:cNvSpPr txBox="1">
            <a:spLocks/>
          </p:cNvSpPr>
          <p:nvPr/>
        </p:nvSpPr>
        <p:spPr>
          <a:xfrm>
            <a:off x="6332707" y="5326831"/>
            <a:ext cx="5311302" cy="647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Tips:</a:t>
            </a:r>
          </a:p>
          <a:p>
            <a:pPr marL="452628" indent="-342900"/>
            <a:r>
              <a:rPr lang="en-US" sz="1800" dirty="0">
                <a:latin typeface="Calibri" pitchFamily="34" charset="0"/>
                <a:cs typeface="Calibri" pitchFamily="34" charset="0"/>
              </a:rPr>
              <a:t>Redline changes if review/approval is necessary</a:t>
            </a:r>
          </a:p>
          <a:p>
            <a:pPr marL="452628" indent="-342900"/>
            <a:r>
              <a:rPr lang="en-US" sz="1800" dirty="0">
                <a:latin typeface="Calibri" pitchFamily="34" charset="0"/>
                <a:cs typeface="Calibri" pitchFamily="34" charset="0"/>
              </a:rPr>
              <a:t>Add Auditing Note to indicate the updates were reviewed and incorporated as needed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05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4AC9-C830-572E-B373-1AA69E8E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F297D-1272-F8D8-3AB7-E07BF47513CF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3B607-D8D0-5DB6-8423-1F8665086D43}"/>
              </a:ext>
            </a:extLst>
          </p:cNvPr>
          <p:cNvSpPr txBox="1">
            <a:spLocks/>
          </p:cNvSpPr>
          <p:nvPr/>
        </p:nvSpPr>
        <p:spPr>
          <a:xfrm>
            <a:off x="914400" y="1207389"/>
            <a:ext cx="11020425" cy="408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Updating Content Manually Using the Redlined Version</a:t>
            </a:r>
          </a:p>
          <a:p>
            <a:pPr marL="452628" indent="-342900"/>
            <a:r>
              <a:rPr lang="en-US" sz="2000" dirty="0">
                <a:latin typeface="Calibri" pitchFamily="34" charset="0"/>
                <a:cs typeface="Calibri" pitchFamily="34" charset="0"/>
              </a:rPr>
              <a:t>Copy/Paste changes into CU Policies or CU BCP</a:t>
            </a:r>
          </a:p>
          <a:p>
            <a:pPr marL="109728" indent="0">
              <a:buFont typeface="Arial" panose="020B0604020202020204" pitchFamily="34" charset="0"/>
              <a:buNone/>
            </a:pP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F8AA2-9D6B-12D1-EFCE-9F70A803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1" y="2467660"/>
            <a:ext cx="3359577" cy="390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71B19-536C-657A-1039-B921D110E6FE}"/>
              </a:ext>
            </a:extLst>
          </p:cNvPr>
          <p:cNvSpPr txBox="1"/>
          <p:nvPr/>
        </p:nvSpPr>
        <p:spPr>
          <a:xfrm>
            <a:off x="4273977" y="2467660"/>
            <a:ext cx="76608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Tips: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Accept redlines in Word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prior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to copy/pasting to CUPP or RP or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If you copy new text directly from the Redlined version to your policy, paste as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plain text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using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SHIFT+CTRL+V</a:t>
            </a:r>
          </a:p>
          <a:p>
            <a:pPr marL="109728" indent="0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Directly pasting redlined content into CUPP or RP will bring in the redline formatting from Word which can be difficult to remove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00259C-F1F0-A1D5-D9B6-7F666D29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040" y="3697734"/>
            <a:ext cx="2324100" cy="8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14A27-EF36-064F-C843-DDCB3A9626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29" r="17384"/>
          <a:stretch>
            <a:fillRect/>
          </a:stretch>
        </p:blipFill>
        <p:spPr>
          <a:xfrm>
            <a:off x="4757516" y="5386262"/>
            <a:ext cx="6693769" cy="1296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9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0EEB6-3BDB-004E-E6A9-6404BC4F0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9F831F-26A1-72C7-BAC8-4EC49EB4AC54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Content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F3579-7928-E4C9-94C4-29F557FD9F26}"/>
              </a:ext>
            </a:extLst>
          </p:cNvPr>
          <p:cNvSpPr txBox="1">
            <a:spLocks/>
          </p:cNvSpPr>
          <p:nvPr/>
        </p:nvSpPr>
        <p:spPr>
          <a:xfrm>
            <a:off x="914400" y="1207389"/>
            <a:ext cx="11020425" cy="408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Updating Content Manually Using the Redlined Version</a:t>
            </a:r>
          </a:p>
          <a:p>
            <a:pPr marL="452628" indent="-342900"/>
            <a:r>
              <a:rPr lang="en-US" sz="2000" dirty="0">
                <a:latin typeface="Calibri" pitchFamily="34" charset="0"/>
                <a:cs typeface="Calibri" pitchFamily="34" charset="0"/>
              </a:rPr>
              <a:t>Copy/Paste changes into CU Policies or CU BCP</a:t>
            </a:r>
          </a:p>
          <a:p>
            <a:pPr marL="109728" indent="0">
              <a:buFont typeface="Arial" panose="020B0604020202020204" pitchFamily="34" charset="0"/>
              <a:buNone/>
            </a:pP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1B511-9AA6-1B8A-5D6C-D1AEECC7F255}"/>
              </a:ext>
            </a:extLst>
          </p:cNvPr>
          <p:cNvSpPr txBox="1"/>
          <p:nvPr/>
        </p:nvSpPr>
        <p:spPr>
          <a:xfrm>
            <a:off x="4931203" y="2181910"/>
            <a:ext cx="700362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Tips: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Copy/paste each new paragraph separately to avoid spacing or numbering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Expect some format or text tweaking after copy/pasting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C71A4-D4C1-8B75-4BE5-3233C23C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72" r="32719"/>
          <a:stretch>
            <a:fillRect/>
          </a:stretch>
        </p:blipFill>
        <p:spPr>
          <a:xfrm>
            <a:off x="507572" y="2530374"/>
            <a:ext cx="4016803" cy="385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63576-8674-BA23-9CD0-F6DA303A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156"/>
          <a:stretch>
            <a:fillRect/>
          </a:stretch>
        </p:blipFill>
        <p:spPr>
          <a:xfrm>
            <a:off x="6096000" y="3429000"/>
            <a:ext cx="4267200" cy="224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90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1961-A37A-DA1A-F9A5-06EE4CDBD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BFE9A-E5F5-3DDF-0E81-09F039A8FEE5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Live Demo and Questions!</a:t>
            </a:r>
          </a:p>
        </p:txBody>
      </p:sp>
      <p:pic>
        <p:nvPicPr>
          <p:cNvPr id="1026" name="Picture 2" descr="BROADCASTER LIVE DEMO – SEE IT IN ACTION! - MediaPlatform">
            <a:extLst>
              <a:ext uri="{FF2B5EF4-FFF2-40B4-BE49-F238E27FC236}">
                <a16:creationId xmlns:a16="http://schemas.microsoft.com/office/drawing/2014/main" id="{615A0A7B-7753-F833-78A0-D83C0C0C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701886"/>
            <a:ext cx="4937125" cy="33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 mark - SWOOP Analytics ...">
            <a:extLst>
              <a:ext uri="{FF2B5EF4-FFF2-40B4-BE49-F238E27FC236}">
                <a16:creationId xmlns:a16="http://schemas.microsoft.com/office/drawing/2014/main" id="{2B1CBA3A-8808-B611-54FC-5C9AEDD2E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7934"/>
          <a:stretch>
            <a:fillRect/>
          </a:stretch>
        </p:blipFill>
        <p:spPr bwMode="auto">
          <a:xfrm>
            <a:off x="6162675" y="1693069"/>
            <a:ext cx="5638800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6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2CB8-B765-0DB6-7B7D-09B41034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7AC866-0A18-402D-995E-71327B42B99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Auditing Notes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9F66E-48EE-0E94-5569-AF29DA732E13}"/>
              </a:ext>
            </a:extLst>
          </p:cNvPr>
          <p:cNvSpPr txBox="1">
            <a:spLocks/>
          </p:cNvSpPr>
          <p:nvPr/>
        </p:nvSpPr>
        <p:spPr>
          <a:xfrm>
            <a:off x="489408" y="1166018"/>
            <a:ext cx="10673892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are an optional field found under the content editing area.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can be used very effectively for: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An auditing trail of content changes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 listing of which areas of the model content has been customized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Tracking when content updates have been incorporated into the credit union’s content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93192" lvl="1" indent="0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48976-D46F-B229-5A34-89743DEB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7" y="4128068"/>
            <a:ext cx="10196006" cy="2031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74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5373-63CE-B86A-ED7E-61DCE31F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CBEDCDA-7511-7AEA-DE5B-F0FCD5F85E80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Auditing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A482C-AB43-8060-0F01-7E73A919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7" y="4287910"/>
            <a:ext cx="10196006" cy="2031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021CD-619E-7340-2763-F5365D6EB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5" y="4510492"/>
            <a:ext cx="11743109" cy="1809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8CEA2F-95E6-3024-DE19-3F64CE278C1A}"/>
              </a:ext>
            </a:extLst>
          </p:cNvPr>
          <p:cNvSpPr/>
          <p:nvPr/>
        </p:nvSpPr>
        <p:spPr>
          <a:xfrm>
            <a:off x="224445" y="4510492"/>
            <a:ext cx="2699730" cy="728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C67F-CEE4-E3A6-F14F-47D84E6E2999}"/>
              </a:ext>
            </a:extLst>
          </p:cNvPr>
          <p:cNvSpPr/>
          <p:nvPr/>
        </p:nvSpPr>
        <p:spPr>
          <a:xfrm>
            <a:off x="224444" y="5491393"/>
            <a:ext cx="11743109" cy="828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49867DF-AEC0-E3F2-C665-FEAFF3CF8E2F}"/>
              </a:ext>
            </a:extLst>
          </p:cNvPr>
          <p:cNvSpPr txBox="1">
            <a:spLocks/>
          </p:cNvSpPr>
          <p:nvPr/>
        </p:nvSpPr>
        <p:spPr>
          <a:xfrm>
            <a:off x="489408" y="1166018"/>
            <a:ext cx="11207292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are an optional field found under the content editing area.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Auditing Notes can be used very effectively for: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An auditing trail of content changes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 listing of which areas of the model content has been customized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Tracking when content updates have been incorporated into the credit union’s content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93192" lvl="1" indent="0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BE82-241F-91FE-EE2A-16CD74B6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50E3264B-F3C0-4038-84DE-4187FDA0EFFC}"/>
              </a:ext>
            </a:extLst>
          </p:cNvPr>
          <p:cNvGrpSpPr/>
          <p:nvPr/>
        </p:nvGrpSpPr>
        <p:grpSpPr>
          <a:xfrm>
            <a:off x="30057" y="2735649"/>
            <a:ext cx="12192000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245A662-E0C7-7472-B6C6-728EACAABF2C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D2634CE6-E51B-8B8D-9B4B-6375CCA390A7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73B8332A-771A-62A0-3925-26D4BECCF039}"/>
              </a:ext>
            </a:extLst>
          </p:cNvPr>
          <p:cNvSpPr/>
          <p:nvPr/>
        </p:nvSpPr>
        <p:spPr>
          <a:xfrm>
            <a:off x="2513388" y="676741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9BF14CA-D8FD-7C75-328D-27702F9AF9FD}"/>
              </a:ext>
            </a:extLst>
          </p:cNvPr>
          <p:cNvSpPr txBox="1"/>
          <p:nvPr/>
        </p:nvSpPr>
        <p:spPr>
          <a:xfrm>
            <a:off x="60115" y="3261243"/>
            <a:ext cx="1213188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5400" dirty="0">
                <a:solidFill>
                  <a:schemeClr val="bg1"/>
                </a:solidFill>
                <a:latin typeface="Grotesque" panose="020B0504020202020204" pitchFamily="34" charset="0"/>
                <a:ea typeface="Acherus Grotesque Bold"/>
                <a:cs typeface="Acherus Grotesque Bold"/>
                <a:sym typeface="Acherus Grotesque Bold"/>
              </a:rPr>
              <a:t>Date Fields</a:t>
            </a:r>
            <a:endParaRPr lang="en-US" sz="11500" dirty="0">
              <a:solidFill>
                <a:schemeClr val="bg1"/>
              </a:solidFill>
              <a:latin typeface="Grotesque" panose="020B0504020202020204" pitchFamily="34" charset="0"/>
              <a:ea typeface="Acherus Grotesque Bold"/>
              <a:cs typeface="Acherus Grotesque Bold"/>
              <a:sym typeface="Acherus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385692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CA0E-1596-461B-0F9F-5FA61A90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9F0BEA-3E12-3015-F547-428DC126D31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Date Fields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A377E5F-6C05-F087-6AAB-037DE9D01FB8}"/>
              </a:ext>
            </a:extLst>
          </p:cNvPr>
          <p:cNvSpPr txBox="1">
            <a:spLocks/>
          </p:cNvSpPr>
          <p:nvPr/>
        </p:nvSpPr>
        <p:spPr>
          <a:xfrm>
            <a:off x="466724" y="1166018"/>
            <a:ext cx="1092517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The following dates are tracked by the system as they occur: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Last Action – the last action performed on a particular section of content</a:t>
            </a: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Imported</a:t>
            </a: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Saved</a:t>
            </a: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Published</a:t>
            </a: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Restored from Backup</a:t>
            </a:r>
          </a:p>
          <a:p>
            <a:pPr lvl="2"/>
            <a:r>
              <a:rPr lang="en-US" sz="1400" dirty="0">
                <a:latin typeface="Calibri" pitchFamily="34" charset="0"/>
                <a:cs typeface="Calibri" pitchFamily="34" charset="0"/>
              </a:rPr>
              <a:t>Undeleted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Added to Manual – the date a section of content was imported from Model content to CU Policies Manual or CU BCP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Model Content Revised– the date of the last revision (by InfoSight360 staff) to the Model content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936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D8B0-1D90-A7DA-83DA-9B49184E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507AA1-030E-9C48-9712-BFB54D42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1" y="1887088"/>
            <a:ext cx="10845050" cy="2446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E43920-B5D3-D34B-4785-05AC6AABCCFD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Date Fields – Where to Find Them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64F9-82CC-552B-6C67-E7C2B80E480E}"/>
              </a:ext>
            </a:extLst>
          </p:cNvPr>
          <p:cNvSpPr/>
          <p:nvPr/>
        </p:nvSpPr>
        <p:spPr>
          <a:xfrm>
            <a:off x="866212" y="2666595"/>
            <a:ext cx="6191813" cy="35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5ABDF-84AD-EC0E-508C-005867F5AEB7}"/>
              </a:ext>
            </a:extLst>
          </p:cNvPr>
          <p:cNvSpPr/>
          <p:nvPr/>
        </p:nvSpPr>
        <p:spPr>
          <a:xfrm>
            <a:off x="10572750" y="2666595"/>
            <a:ext cx="390525" cy="35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8B0149C-0F3B-C123-D4B1-8B62B17860BE}"/>
              </a:ext>
            </a:extLst>
          </p:cNvPr>
          <p:cNvSpPr txBox="1">
            <a:spLocks/>
          </p:cNvSpPr>
          <p:nvPr/>
        </p:nvSpPr>
        <p:spPr>
          <a:xfrm>
            <a:off x="4191000" y="2169631"/>
            <a:ext cx="1362075" cy="577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Snapshot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8613A05-5954-B881-0EF9-8040383C32E7}"/>
              </a:ext>
            </a:extLst>
          </p:cNvPr>
          <p:cNvSpPr txBox="1">
            <a:spLocks/>
          </p:cNvSpPr>
          <p:nvPr/>
        </p:nvSpPr>
        <p:spPr>
          <a:xfrm>
            <a:off x="10035424" y="2016888"/>
            <a:ext cx="1362075" cy="577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View </a:t>
            </a:r>
            <a:b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Activity Log</a:t>
            </a:r>
          </a:p>
        </p:txBody>
      </p:sp>
    </p:spTree>
    <p:extLst>
      <p:ext uri="{BB962C8B-B14F-4D97-AF65-F5344CB8AC3E}">
        <p14:creationId xmlns:p14="http://schemas.microsoft.com/office/powerpoint/2010/main" val="200073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1876</Words>
  <Application>Microsoft Office PowerPoint</Application>
  <PresentationFormat>Widescreen</PresentationFormat>
  <Paragraphs>289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Grotesque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Koelzer</dc:creator>
  <cp:lastModifiedBy>Mary Ann Koelzer</cp:lastModifiedBy>
  <cp:revision>7</cp:revision>
  <dcterms:created xsi:type="dcterms:W3CDTF">2024-08-20T18:49:42Z</dcterms:created>
  <dcterms:modified xsi:type="dcterms:W3CDTF">2025-11-13T16:00:34Z</dcterms:modified>
</cp:coreProperties>
</file>